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2" r:id="rId4"/>
    <p:sldId id="257" r:id="rId6"/>
    <p:sldId id="280" r:id="rId7"/>
    <p:sldId id="316" r:id="rId8"/>
    <p:sldId id="317" r:id="rId9"/>
    <p:sldId id="315" r:id="rId10"/>
    <p:sldId id="264" r:id="rId11"/>
    <p:sldId id="311" r:id="rId12"/>
    <p:sldId id="312" r:id="rId13"/>
    <p:sldId id="265" r:id="rId14"/>
    <p:sldId id="266" r:id="rId15"/>
    <p:sldId id="267" r:id="rId16"/>
    <p:sldId id="313" r:id="rId17"/>
    <p:sldId id="282" r:id="rId18"/>
    <p:sldId id="276" r:id="rId19"/>
    <p:sldId id="275" r:id="rId20"/>
    <p:sldId id="27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053"/>
    <a:srgbClr val="FDC602"/>
    <a:srgbClr val="374E78"/>
    <a:srgbClr val="FFBF17"/>
    <a:srgbClr val="62C1BB"/>
    <a:srgbClr val="1D1D1B"/>
    <a:srgbClr val="80604A"/>
    <a:srgbClr val="FFDBBA"/>
    <a:srgbClr val="BF9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90" y="1056"/>
      </p:cViewPr>
      <p:guideLst>
        <p:guide orient="horz" pos="2266"/>
        <p:guide pos="38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18.png"/><Relationship Id="rId2" Type="http://schemas.openxmlformats.org/officeDocument/2006/relationships/themeOverride" Target="../theme/themeOverride1.xml"/><Relationship Id="rId1" Type="http://schemas.openxmlformats.org/officeDocument/2006/relationships/oleObject" Target="file:///C:\Users\Den\Desktop\&#12304;&#32676;&#33521;&#33631;&#33795;&#31532;3&#32452;&#12305;ICT&#35843;&#26597;&#38382;&#21367;&#32467;&#26524;&#20998;&#26512;.xlsx" TargetMode="External"/></Relationships>
</file>

<file path=ppt/charts/_rels/chart2.xml.rels><?xml version="1.0" encoding="UTF-8" standalone="yes"?>
<Relationships xmlns="http://schemas.openxmlformats.org/package/2006/relationships"><Relationship Id="rId5" Type="http://schemas.microsoft.com/office/2011/relationships/chartColorStyle" Target="colors2.xml"/><Relationship Id="rId4" Type="http://schemas.microsoft.com/office/2011/relationships/chartStyle" Target="style2.xml"/><Relationship Id="rId3" Type="http://schemas.openxmlformats.org/officeDocument/2006/relationships/image" Target="../media/image25.png"/><Relationship Id="rId2" Type="http://schemas.openxmlformats.org/officeDocument/2006/relationships/themeOverride" Target="../theme/themeOverride2.xml"/><Relationship Id="rId1" Type="http://schemas.openxmlformats.org/officeDocument/2006/relationships/oleObject" Target="file:///C:\Users\Den\Desktop\&#12304;&#32676;&#33521;&#33631;&#33795;&#31532;3&#32452;&#12305;ICT&#35843;&#26597;&#38382;&#21367;&#32467;&#26524;&#20998;&#26512;.xlsx" TargetMode="External"/></Relationships>
</file>

<file path=ppt/charts/_rels/chart3.xml.rels><?xml version="1.0" encoding="UTF-8" standalone="yes"?>
<Relationships xmlns="http://schemas.openxmlformats.org/package/2006/relationships"><Relationship Id="rId6" Type="http://schemas.microsoft.com/office/2011/relationships/chartColorStyle" Target="colors3.xml"/><Relationship Id="rId5" Type="http://schemas.microsoft.com/office/2011/relationships/chartStyle" Target="style3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hemeOverride" Target="../theme/themeOverride3.xml"/><Relationship Id="rId1" Type="http://schemas.openxmlformats.org/officeDocument/2006/relationships/oleObject" Target="file:///C:\Users\Den\Desktop\&#12304;&#32676;&#33521;&#33631;&#33795;&#31532;3&#32452;&#12305;ICT&#35843;&#26597;&#38382;&#21367;&#32467;&#26524;&#20998;&#26512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Den\Desktop\&#12304;&#32676;&#33521;&#33631;&#33795;&#31532;3&#32452;&#12305;ICT&#35843;&#26597;&#38382;&#21367;&#32467;&#26524;&#20998;&#2651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pPr>
            <a:r>
              <a:rPr sz="2000" b="1">
                <a:solidFill>
                  <a:schemeClr val="tx1"/>
                </a:solidFill>
              </a:rPr>
              <a:t>软件园调研</a:t>
            </a:r>
            <a:r>
              <a:rPr lang="en-US" altLang="zh-CN" sz="2000" b="1">
                <a:solidFill>
                  <a:schemeClr val="tx1"/>
                </a:solidFill>
              </a:rPr>
              <a:t>-</a:t>
            </a:r>
            <a:r>
              <a:rPr altLang="en-US" sz="2000" b="1">
                <a:solidFill>
                  <a:schemeClr val="tx1"/>
                </a:solidFill>
              </a:rPr>
              <a:t>公司性质</a:t>
            </a:r>
            <a:endParaRPr lang="en-US" altLang="en-US" sz="2000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[【群英荟萃第3组】ICT调查问卷结果分析.xlsx]Sheet1!$E$39</c:f>
              <c:strCache>
                <c:ptCount val="1"/>
                <c:pt idx="0">
                  <c:v>人数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 w="19050">
              <a:noFill/>
            </a:ln>
            <a:effectLst/>
          </c:spPr>
          <c:invertIfNegative val="0"/>
          <c:pictureOptions>
            <c:pictureFormat val="stack"/>
          </c:pictureOptions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[【群英荟萃第3组】ICT调查问卷结果分析.xlsx]Sheet1!$D$40:$D$44</c:f>
              <c:strCache>
                <c:ptCount val="5"/>
                <c:pt idx="0">
                  <c:v>股份制</c:v>
                </c:pt>
                <c:pt idx="1">
                  <c:v>国企</c:v>
                </c:pt>
                <c:pt idx="2">
                  <c:v>民营</c:v>
                </c:pt>
                <c:pt idx="3">
                  <c:v>事业单位</c:v>
                </c:pt>
                <c:pt idx="4">
                  <c:v>团队创业</c:v>
                </c:pt>
              </c:strCache>
            </c:strRef>
          </c:cat>
          <c:val>
            <c:numRef>
              <c:f>[【群英荟萃第3组】ICT调查问卷结果分析.xlsx]Sheet1!$E$40:$E$44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10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0"/>
        <c:overlap val="-30"/>
        <c:axId val="444834644"/>
        <c:axId val="778415363"/>
      </c:barChart>
      <c:catAx>
        <c:axId val="4448346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pPr>
          </a:p>
        </c:txPr>
        <c:crossAx val="778415363"/>
        <c:crosses val="autoZero"/>
        <c:auto val="1"/>
        <c:lblAlgn val="ctr"/>
        <c:lblOffset val="100"/>
        <c:noMultiLvlLbl val="0"/>
      </c:catAx>
      <c:valAx>
        <c:axId val="77841536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75A8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pPr>
          </a:p>
        </c:txPr>
        <c:crossAx val="4448346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 forceAA="0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6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defRPr>
          </a:pPr>
        </a:p>
      </c:txPr>
    </c:legend>
    <c:plotVisOnly val="1"/>
    <c:dispBlanksAs val="gap"/>
    <c:showDLblsOverMax val="0"/>
  </c:chart>
  <c:spPr>
    <a:solidFill>
      <a:srgbClr val="F2F3F5"/>
    </a:solidFill>
    <a:ln w="9525" cap="flat" cmpd="sng" algn="ctr">
      <a:noFill/>
      <a:round/>
    </a:ln>
    <a:effectLst/>
  </c:spPr>
  <c:txPr>
    <a:bodyPr/>
    <a:lstStyle/>
    <a:p>
      <a:pPr>
        <a:defRPr lang="zh-CN">
          <a:solidFill>
            <a:srgbClr val="175A83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sz="1800">
                <a:solidFill>
                  <a:schemeClr val="tx1"/>
                </a:solidFill>
              </a:rPr>
              <a:t>软件园调研</a:t>
            </a:r>
            <a:r>
              <a:rPr lang="en-US" altLang="zh-CN" sz="1800">
                <a:solidFill>
                  <a:schemeClr val="tx1"/>
                </a:solidFill>
              </a:rPr>
              <a:t>-</a:t>
            </a:r>
            <a:r>
              <a:rPr altLang="en-US" sz="1800">
                <a:solidFill>
                  <a:schemeClr val="tx1"/>
                </a:solidFill>
              </a:rPr>
              <a:t>加班情况</a:t>
            </a:r>
            <a:endParaRPr altLang="en-US" sz="180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79443703933319"/>
          <c:y val="0.199100590784173"/>
          <c:w val="0.709028518288903"/>
          <c:h val="0.6570686462762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[【群英荟萃第3组】ICT调查问卷结果分析.xlsx]Sheet1!$I$67</c:f>
              <c:strCache>
                <c:ptCount val="1"/>
                <c:pt idx="0">
                  <c:v>数量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[【群英荟萃第3组】ICT调查问卷结果分析.xlsx]Sheet1!$H$68:$H$71</c:f>
              <c:strCache>
                <c:ptCount val="4"/>
                <c:pt idx="0">
                  <c:v>几乎不加班</c:v>
                </c:pt>
                <c:pt idx="1">
                  <c:v>偶尔加班（一周加班5小时以内）</c:v>
                </c:pt>
                <c:pt idx="2">
                  <c:v>经常加班（一周加班5-10小时）</c:v>
                </c:pt>
                <c:pt idx="3">
                  <c:v>不加班不正常（一周10小时以上）</c:v>
                </c:pt>
              </c:strCache>
            </c:strRef>
          </c:cat>
          <c:val>
            <c:numRef>
              <c:f>[【群英荟萃第3组】ICT调查问卷结果分析.xlsx]Sheet1!$I$68:$I$71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21332943"/>
        <c:axId val="790451855"/>
      </c:barChart>
      <c:catAx>
        <c:axId val="22133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EEEEEE"/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4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790451855"/>
        <c:crosses val="autoZero"/>
        <c:auto val="1"/>
        <c:lblAlgn val="ctr"/>
        <c:lblOffset val="100"/>
        <c:noMultiLvlLbl val="0"/>
      </c:catAx>
      <c:valAx>
        <c:axId val="7904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221332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 sz="900">
          <a:solidFill>
            <a:schemeClr val="tx1">
              <a:lumMod val="50000"/>
              <a:lumOff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sz="2000">
                <a:solidFill>
                  <a:schemeClr val="tx1"/>
                </a:solidFill>
              </a:rPr>
              <a:t>软件园调研</a:t>
            </a:r>
            <a:r>
              <a:rPr lang="en-US" altLang="zh-CN" sz="2000">
                <a:solidFill>
                  <a:schemeClr val="tx1"/>
                </a:solidFill>
              </a:rPr>
              <a:t>-</a:t>
            </a:r>
            <a:r>
              <a:rPr altLang="en-US" sz="2000">
                <a:solidFill>
                  <a:schemeClr val="tx1"/>
                </a:solidFill>
              </a:rPr>
              <a:t>出差情况</a:t>
            </a:r>
            <a:endParaRPr lang="en-US" altLang="en-US" sz="200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841988966499"/>
          <c:y val="0.230505992048413"/>
          <c:w val="0.692887824242135"/>
          <c:h val="0.57031405082890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[【群英荟萃第3组】ICT调查问卷结果分析.xlsx]Sheet1!$I$78</c:f>
              <c:strCache>
                <c:ptCount val="1"/>
                <c:pt idx="0">
                  <c:v>数量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 dpi="0" rotWithShape="1">
                <a:blip xmlns:r="http://schemas.openxmlformats.org/officeDocument/2006/relationships" r:embed="rId3">
                  <a:alphaModFix amt="70000"/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blipFill dpi="0" rotWithShape="1">
                <a:blip xmlns:r="http://schemas.openxmlformats.org/officeDocument/2006/relationships" r:embed="rId3">
                  <a:alphaModFix amt="70000"/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blipFill dpi="0" rotWithShape="1">
                <a:blip xmlns:r="http://schemas.openxmlformats.org/officeDocument/2006/relationships" r:embed="rId3">
                  <a:alphaModFix amt="70000"/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blipFill dpi="0" rotWithShape="1">
                <a:blip xmlns:r="http://schemas.openxmlformats.org/officeDocument/2006/relationships" r:embed="rId3">
                  <a:alphaModFix amt="70000"/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[【群英荟萃第3组】ICT调查问卷结果分析.xlsx]Sheet1!$H$79:$H$82</c:f>
              <c:strCache>
                <c:ptCount val="4"/>
                <c:pt idx="0">
                  <c:v>几乎不出差（每年1周以内）</c:v>
                </c:pt>
                <c:pt idx="1">
                  <c:v>偶尔出差（每年不超过1个月）</c:v>
                </c:pt>
                <c:pt idx="2">
                  <c:v>经常出差（每年3-6个月）</c:v>
                </c:pt>
                <c:pt idx="3">
                  <c:v>工作之地就是我家（每年出差6个月以上）</c:v>
                </c:pt>
              </c:strCache>
            </c:strRef>
          </c:cat>
          <c:val>
            <c:numRef>
              <c:f>[【群英荟萃第3组】ICT调查问卷结果分析.xlsx]Sheet1!$I$79:$I$82</c:f>
              <c:numCache>
                <c:formatCode>General</c:formatCode>
                <c:ptCount val="4"/>
                <c:pt idx="0">
                  <c:v>12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8"/>
        <c:axId val="996442673"/>
        <c:axId val="426241423"/>
      </c:barChart>
      <c:catAx>
        <c:axId val="99644267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26241423"/>
        <c:crosses val="autoZero"/>
        <c:auto val="1"/>
        <c:lblAlgn val="ctr"/>
        <c:lblOffset val="100"/>
        <c:noMultiLvlLbl val="0"/>
      </c:catAx>
      <c:valAx>
        <c:axId val="426241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4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99644267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blipFill dpi="0" rotWithShape="1">
      <a:blip xmlns:r="http://schemas.openxmlformats.org/officeDocument/2006/relationships" r:embed="rId4"/>
      <a:srcRect/>
      <a:stretch>
        <a:fillRect/>
      </a:stretch>
    </a:blip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 sz="900">
          <a:solidFill>
            <a:schemeClr val="tx1">
              <a:lumMod val="50000"/>
              <a:lumOff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软件园调研-职业能力</a:t>
            </a:r>
          </a:p>
        </c:rich>
      </c:tx>
      <c:layout>
        <c:manualLayout>
          <c:xMode val="edge"/>
          <c:yMode val="edge"/>
          <c:x val="0.402674897119342"/>
          <c:y val="0.062348458607551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89632797522489"/>
          <c:y val="0.231712962962963"/>
          <c:w val="0.420734404955021"/>
          <c:h val="0.660416666666667"/>
        </c:manualLayout>
      </c:layout>
      <c:radarChart>
        <c:radarStyle val="marker"/>
        <c:varyColors val="0"/>
        <c:ser>
          <c:idx val="0"/>
          <c:order val="0"/>
          <c:tx>
            <c:strRef>
              <c:f>[【群英荟萃第3组】ICT调查问卷结果分析.xlsx]Sheet1!$H$91</c:f>
              <c:strCache>
                <c:ptCount val="1"/>
                <c:pt idx="0">
                  <c:v>最重要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[【群英荟萃第3组】ICT调查问卷结果分析.xlsx]Sheet1!$I$90:$O$90</c:f>
              <c:strCache>
                <c:ptCount val="7"/>
                <c:pt idx="0">
                  <c:v>创新能力</c:v>
                </c:pt>
                <c:pt idx="1">
                  <c:v>沟通能力</c:v>
                </c:pt>
                <c:pt idx="2">
                  <c:v>学习能力</c:v>
                </c:pt>
                <c:pt idx="3">
                  <c:v>人际交往能力</c:v>
                </c:pt>
                <c:pt idx="4">
                  <c:v>组织管理能力</c:v>
                </c:pt>
                <c:pt idx="5">
                  <c:v>专业能力</c:v>
                </c:pt>
                <c:pt idx="6">
                  <c:v>社交能力</c:v>
                </c:pt>
              </c:strCache>
            </c:strRef>
          </c:cat>
          <c:val>
            <c:numRef>
              <c:f>[【群英荟萃第3组】ICT调查问卷结果分析.xlsx]Sheet1!$I$91:$O$91</c:f>
              <c:numCache>
                <c:formatCode>General</c:formatCode>
                <c:ptCount val="7"/>
                <c:pt idx="0">
                  <c:v>8</c:v>
                </c:pt>
                <c:pt idx="1">
                  <c:v>7</c:v>
                </c:pt>
                <c:pt idx="2">
                  <c:v>9</c:v>
                </c:pt>
                <c:pt idx="3">
                  <c:v>4</c:v>
                </c:pt>
                <c:pt idx="4">
                  <c:v>3</c:v>
                </c:pt>
                <c:pt idx="5">
                  <c:v>10</c:v>
                </c:pt>
                <c:pt idx="6">
                  <c:v>5</c:v>
                </c:pt>
              </c:numCache>
            </c:numRef>
          </c:val>
        </c:ser>
        <c:ser>
          <c:idx val="1"/>
          <c:order val="1"/>
          <c:tx>
            <c:strRef>
              <c:f>[【群英荟萃第3组】ICT调查问卷结果分析.xlsx]Sheet1!$H$92</c:f>
              <c:strCache>
                <c:ptCount val="1"/>
                <c:pt idx="0">
                  <c:v>特别重要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[【群英荟萃第3组】ICT调查问卷结果分析.xlsx]Sheet1!$I$90:$O$90</c:f>
              <c:strCache>
                <c:ptCount val="7"/>
                <c:pt idx="0">
                  <c:v>创新能力</c:v>
                </c:pt>
                <c:pt idx="1">
                  <c:v>沟通能力</c:v>
                </c:pt>
                <c:pt idx="2">
                  <c:v>学习能力</c:v>
                </c:pt>
                <c:pt idx="3">
                  <c:v>人际交往能力</c:v>
                </c:pt>
                <c:pt idx="4">
                  <c:v>组织管理能力</c:v>
                </c:pt>
                <c:pt idx="5">
                  <c:v>专业能力</c:v>
                </c:pt>
                <c:pt idx="6">
                  <c:v>社交能力</c:v>
                </c:pt>
              </c:strCache>
            </c:strRef>
          </c:cat>
          <c:val>
            <c:numRef>
              <c:f>[【群英荟萃第3组】ICT调查问卷结果分析.xlsx]Sheet1!$I$92:$O$92</c:f>
              <c:numCache>
                <c:formatCode>General</c:formatCode>
                <c:ptCount val="7"/>
                <c:pt idx="0">
                  <c:v>2</c:v>
                </c:pt>
                <c:pt idx="1">
                  <c:v>6</c:v>
                </c:pt>
                <c:pt idx="2">
                  <c:v>4</c:v>
                </c:pt>
                <c:pt idx="3">
                  <c:v>4</c:v>
                </c:pt>
                <c:pt idx="4">
                  <c:v>6</c:v>
                </c:pt>
                <c:pt idx="5">
                  <c:v>4</c:v>
                </c:pt>
                <c:pt idx="6">
                  <c:v>2</c:v>
                </c:pt>
              </c:numCache>
            </c:numRef>
          </c:val>
        </c:ser>
        <c:ser>
          <c:idx val="2"/>
          <c:order val="2"/>
          <c:tx>
            <c:strRef>
              <c:f>[【群英荟萃第3组】ICT调查问卷结果分析.xlsx]Sheet1!$H$93</c:f>
              <c:strCache>
                <c:ptCount val="1"/>
                <c:pt idx="0">
                  <c:v>比较重要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[【群英荟萃第3组】ICT调查问卷结果分析.xlsx]Sheet1!$I$90:$O$90</c:f>
              <c:strCache>
                <c:ptCount val="7"/>
                <c:pt idx="0">
                  <c:v>创新能力</c:v>
                </c:pt>
                <c:pt idx="1">
                  <c:v>沟通能力</c:v>
                </c:pt>
                <c:pt idx="2">
                  <c:v>学习能力</c:v>
                </c:pt>
                <c:pt idx="3">
                  <c:v>人际交往能力</c:v>
                </c:pt>
                <c:pt idx="4">
                  <c:v>组织管理能力</c:v>
                </c:pt>
                <c:pt idx="5">
                  <c:v>专业能力</c:v>
                </c:pt>
                <c:pt idx="6">
                  <c:v>社交能力</c:v>
                </c:pt>
              </c:strCache>
            </c:strRef>
          </c:cat>
          <c:val>
            <c:numRef>
              <c:f>[【群英荟萃第3组】ICT调查问卷结果分析.xlsx]Sheet1!$I$93:$O$93</c:f>
              <c:numCache>
                <c:formatCode>General</c:formatCode>
                <c:ptCount val="7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5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</c:ser>
        <c:ser>
          <c:idx val="3"/>
          <c:order val="3"/>
          <c:tx>
            <c:strRef>
              <c:f>[【群英荟萃第3组】ICT调查问卷结果分析.xlsx]Sheet1!$H$94</c:f>
              <c:strCache>
                <c:ptCount val="1"/>
                <c:pt idx="0">
                  <c:v>基础能力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[【群英荟萃第3组】ICT调查问卷结果分析.xlsx]Sheet1!$I$90:$O$90</c:f>
              <c:strCache>
                <c:ptCount val="7"/>
                <c:pt idx="0">
                  <c:v>创新能力</c:v>
                </c:pt>
                <c:pt idx="1">
                  <c:v>沟通能力</c:v>
                </c:pt>
                <c:pt idx="2">
                  <c:v>学习能力</c:v>
                </c:pt>
                <c:pt idx="3">
                  <c:v>人际交往能力</c:v>
                </c:pt>
                <c:pt idx="4">
                  <c:v>组织管理能力</c:v>
                </c:pt>
                <c:pt idx="5">
                  <c:v>专业能力</c:v>
                </c:pt>
                <c:pt idx="6">
                  <c:v>社交能力</c:v>
                </c:pt>
              </c:strCache>
            </c:strRef>
          </c:cat>
          <c:val>
            <c:numRef>
              <c:f>[【群英荟萃第3组】ICT调查问卷结果分析.xlsx]Sheet1!$I$94:$O$94</c:f>
              <c:numCache>
                <c:formatCode>General</c:formatCode>
                <c:ptCount val="7"/>
                <c:pt idx="0">
                  <c:v>2</c:v>
                </c:pt>
                <c:pt idx="1">
                  <c:v>0</c:v>
                </c:pt>
                <c:pt idx="2">
                  <c:v>4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7</c:v>
                </c:pt>
              </c:numCache>
            </c:numRef>
          </c:val>
        </c:ser>
        <c:ser>
          <c:idx val="4"/>
          <c:order val="4"/>
          <c:tx>
            <c:strRef>
              <c:f>[【群英荟萃第3组】ICT调查问卷结果分析.xlsx]Sheet1!$H$95</c:f>
              <c:strCache>
                <c:ptCount val="1"/>
                <c:pt idx="0">
                  <c:v>较不重要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[【群英荟萃第3组】ICT调查问卷结果分析.xlsx]Sheet1!$I$90:$O$90</c:f>
              <c:strCache>
                <c:ptCount val="7"/>
                <c:pt idx="0">
                  <c:v>创新能力</c:v>
                </c:pt>
                <c:pt idx="1">
                  <c:v>沟通能力</c:v>
                </c:pt>
                <c:pt idx="2">
                  <c:v>学习能力</c:v>
                </c:pt>
                <c:pt idx="3">
                  <c:v>人际交往能力</c:v>
                </c:pt>
                <c:pt idx="4">
                  <c:v>组织管理能力</c:v>
                </c:pt>
                <c:pt idx="5">
                  <c:v>专业能力</c:v>
                </c:pt>
                <c:pt idx="6">
                  <c:v>社交能力</c:v>
                </c:pt>
              </c:strCache>
            </c:strRef>
          </c:cat>
          <c:val>
            <c:numRef>
              <c:f>[【群英荟萃第3组】ICT调查问卷结果分析.xlsx]Sheet1!$I$95:$O$95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0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027286"/>
        <c:axId val="224288396"/>
      </c:radarChart>
      <c:catAx>
        <c:axId val="13502728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2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224288396"/>
        <c:crosses val="autoZero"/>
        <c:auto val="1"/>
        <c:lblAlgn val="ctr"/>
        <c:lblOffset val="100"/>
        <c:noMultiLvlLbl val="0"/>
      </c:catAx>
      <c:valAx>
        <c:axId val="2242883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502728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1F280-1F8C-49B8-A066-7869BC053B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E2B1C-4AB1-4D3C-A26D-F5156EF98D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en-US" altLang="zh-CN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8A7C7BB6-EBF4-4BF9-8840-AB9BCA5511D7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1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646FC-6812-4A37-996B-F5D5DDF1B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.jpe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0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jpe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.jpeg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jpe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tags" Target="../tags/tag15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15.jpeg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7096760" y="2216150"/>
            <a:ext cx="5080635" cy="4641850"/>
            <a:chOff x="5942446" y="1357313"/>
            <a:chExt cx="5073650" cy="4635500"/>
          </a:xfrm>
        </p:grpSpPr>
        <p:sp>
          <p:nvSpPr>
            <p:cNvPr id="83" name="Freeform 81"/>
            <p:cNvSpPr/>
            <p:nvPr/>
          </p:nvSpPr>
          <p:spPr bwMode="auto">
            <a:xfrm>
              <a:off x="5942446" y="1676401"/>
              <a:ext cx="5073650" cy="4248150"/>
            </a:xfrm>
            <a:custGeom>
              <a:avLst/>
              <a:gdLst>
                <a:gd name="T0" fmla="*/ 610 w 1350"/>
                <a:gd name="T1" fmla="*/ 31 h 1130"/>
                <a:gd name="T2" fmla="*/ 142 w 1350"/>
                <a:gd name="T3" fmla="*/ 276 h 1130"/>
                <a:gd name="T4" fmla="*/ 88 w 1350"/>
                <a:gd name="T5" fmla="*/ 848 h 1130"/>
                <a:gd name="T6" fmla="*/ 595 w 1350"/>
                <a:gd name="T7" fmla="*/ 1130 h 1130"/>
                <a:gd name="T8" fmla="*/ 1213 w 1350"/>
                <a:gd name="T9" fmla="*/ 901 h 1130"/>
                <a:gd name="T10" fmla="*/ 1266 w 1350"/>
                <a:gd name="T11" fmla="*/ 303 h 1130"/>
                <a:gd name="T12" fmla="*/ 610 w 1350"/>
                <a:gd name="T13" fmla="*/ 31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0" h="1130">
                  <a:moveTo>
                    <a:pt x="610" y="31"/>
                  </a:moveTo>
                  <a:cubicBezTo>
                    <a:pt x="381" y="61"/>
                    <a:pt x="275" y="146"/>
                    <a:pt x="142" y="276"/>
                  </a:cubicBezTo>
                  <a:cubicBezTo>
                    <a:pt x="8" y="406"/>
                    <a:pt x="0" y="665"/>
                    <a:pt x="88" y="848"/>
                  </a:cubicBezTo>
                  <a:cubicBezTo>
                    <a:pt x="176" y="1031"/>
                    <a:pt x="378" y="1130"/>
                    <a:pt x="595" y="1130"/>
                  </a:cubicBezTo>
                  <a:cubicBezTo>
                    <a:pt x="813" y="1130"/>
                    <a:pt x="1091" y="1107"/>
                    <a:pt x="1213" y="901"/>
                  </a:cubicBezTo>
                  <a:cubicBezTo>
                    <a:pt x="1335" y="695"/>
                    <a:pt x="1350" y="497"/>
                    <a:pt x="1266" y="303"/>
                  </a:cubicBezTo>
                  <a:cubicBezTo>
                    <a:pt x="1182" y="108"/>
                    <a:pt x="839" y="0"/>
                    <a:pt x="610" y="31"/>
                  </a:cubicBez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7988300" y="4894263"/>
              <a:ext cx="2560638" cy="200025"/>
            </a:xfrm>
            <a:custGeom>
              <a:avLst/>
              <a:gdLst>
                <a:gd name="T0" fmla="*/ 142 w 681"/>
                <a:gd name="T1" fmla="*/ 0 h 53"/>
                <a:gd name="T2" fmla="*/ 0 w 681"/>
                <a:gd name="T3" fmla="*/ 23 h 53"/>
                <a:gd name="T4" fmla="*/ 340 w 681"/>
                <a:gd name="T5" fmla="*/ 53 h 53"/>
                <a:gd name="T6" fmla="*/ 681 w 681"/>
                <a:gd name="T7" fmla="*/ 23 h 53"/>
                <a:gd name="T8" fmla="*/ 592 w 681"/>
                <a:gd name="T9" fmla="*/ 4 h 53"/>
                <a:gd name="T10" fmla="*/ 592 w 681"/>
                <a:gd name="T11" fmla="*/ 6 h 53"/>
                <a:gd name="T12" fmla="*/ 370 w 681"/>
                <a:gd name="T13" fmla="*/ 6 h 53"/>
                <a:gd name="T14" fmla="*/ 360 w 681"/>
                <a:gd name="T15" fmla="*/ 6 h 53"/>
                <a:gd name="T16" fmla="*/ 142 w 681"/>
                <a:gd name="T17" fmla="*/ 6 h 53"/>
                <a:gd name="T18" fmla="*/ 142 w 681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1" h="53">
                  <a:moveTo>
                    <a:pt x="142" y="0"/>
                  </a:moveTo>
                  <a:cubicBezTo>
                    <a:pt x="56" y="5"/>
                    <a:pt x="0" y="14"/>
                    <a:pt x="0" y="23"/>
                  </a:cubicBezTo>
                  <a:cubicBezTo>
                    <a:pt x="0" y="40"/>
                    <a:pt x="152" y="53"/>
                    <a:pt x="340" y="53"/>
                  </a:cubicBezTo>
                  <a:cubicBezTo>
                    <a:pt x="528" y="53"/>
                    <a:pt x="681" y="40"/>
                    <a:pt x="681" y="23"/>
                  </a:cubicBezTo>
                  <a:cubicBezTo>
                    <a:pt x="681" y="16"/>
                    <a:pt x="647" y="9"/>
                    <a:pt x="592" y="4"/>
                  </a:cubicBezTo>
                  <a:cubicBezTo>
                    <a:pt x="592" y="6"/>
                    <a:pt x="592" y="6"/>
                    <a:pt x="592" y="6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60" y="6"/>
                    <a:pt x="360" y="6"/>
                    <a:pt x="360" y="6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2" y="0"/>
                    <a:pt x="142" y="0"/>
                    <a:pt x="142" y="0"/>
                  </a:cubicBezTo>
                </a:path>
              </a:pathLst>
            </a:custGeom>
            <a:solidFill>
              <a:srgbClr val="A8D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5991225" y="1357313"/>
              <a:ext cx="4376738" cy="4635500"/>
              <a:chOff x="5991225" y="1357313"/>
              <a:chExt cx="4376738" cy="4635500"/>
            </a:xfrm>
          </p:grpSpPr>
          <p:sp>
            <p:nvSpPr>
              <p:cNvPr id="7" name="Freeform 5"/>
              <p:cNvSpPr/>
              <p:nvPr/>
            </p:nvSpPr>
            <p:spPr bwMode="auto">
              <a:xfrm>
                <a:off x="9112250" y="2057401"/>
                <a:ext cx="989013" cy="585788"/>
              </a:xfrm>
              <a:custGeom>
                <a:avLst/>
                <a:gdLst>
                  <a:gd name="T0" fmla="*/ 105 w 263"/>
                  <a:gd name="T1" fmla="*/ 0 h 156"/>
                  <a:gd name="T2" fmla="*/ 23 w 263"/>
                  <a:gd name="T3" fmla="*/ 45 h 156"/>
                  <a:gd name="T4" fmla="*/ 0 w 263"/>
                  <a:gd name="T5" fmla="*/ 156 h 156"/>
                  <a:gd name="T6" fmla="*/ 131 w 263"/>
                  <a:gd name="T7" fmla="*/ 156 h 156"/>
                  <a:gd name="T8" fmla="*/ 263 w 263"/>
                  <a:gd name="T9" fmla="*/ 156 h 156"/>
                  <a:gd name="T10" fmla="*/ 240 w 263"/>
                  <a:gd name="T11" fmla="*/ 45 h 156"/>
                  <a:gd name="T12" fmla="*/ 158 w 263"/>
                  <a:gd name="T13" fmla="*/ 0 h 156"/>
                  <a:gd name="T14" fmla="*/ 105 w 263"/>
                  <a:gd name="T15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3" h="156">
                    <a:moveTo>
                      <a:pt x="105" y="0"/>
                    </a:moveTo>
                    <a:cubicBezTo>
                      <a:pt x="47" y="26"/>
                      <a:pt x="30" y="39"/>
                      <a:pt x="23" y="45"/>
                    </a:cubicBezTo>
                    <a:cubicBezTo>
                      <a:pt x="12" y="55"/>
                      <a:pt x="6" y="126"/>
                      <a:pt x="0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263" y="156"/>
                      <a:pt x="263" y="156"/>
                      <a:pt x="263" y="156"/>
                    </a:cubicBezTo>
                    <a:cubicBezTo>
                      <a:pt x="256" y="126"/>
                      <a:pt x="250" y="55"/>
                      <a:pt x="240" y="45"/>
                    </a:cubicBezTo>
                    <a:cubicBezTo>
                      <a:pt x="233" y="39"/>
                      <a:pt x="216" y="26"/>
                      <a:pt x="158" y="0"/>
                    </a:cubicBezTo>
                    <a:cubicBezTo>
                      <a:pt x="105" y="0"/>
                      <a:pt x="105" y="0"/>
                      <a:pt x="105" y="0"/>
                    </a:cubicBezTo>
                  </a:path>
                </a:pathLst>
              </a:custGeom>
              <a:solidFill>
                <a:srgbClr val="FFD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/>
              <p:nvPr/>
            </p:nvSpPr>
            <p:spPr bwMode="auto">
              <a:xfrm>
                <a:off x="9112250" y="2057401"/>
                <a:ext cx="989013" cy="585788"/>
              </a:xfrm>
              <a:custGeom>
                <a:avLst/>
                <a:gdLst>
                  <a:gd name="T0" fmla="*/ 105 w 263"/>
                  <a:gd name="T1" fmla="*/ 0 h 156"/>
                  <a:gd name="T2" fmla="*/ 23 w 263"/>
                  <a:gd name="T3" fmla="*/ 45 h 156"/>
                  <a:gd name="T4" fmla="*/ 0 w 263"/>
                  <a:gd name="T5" fmla="*/ 156 h 156"/>
                  <a:gd name="T6" fmla="*/ 131 w 263"/>
                  <a:gd name="T7" fmla="*/ 156 h 156"/>
                  <a:gd name="T8" fmla="*/ 263 w 263"/>
                  <a:gd name="T9" fmla="*/ 156 h 156"/>
                  <a:gd name="T10" fmla="*/ 240 w 263"/>
                  <a:gd name="T11" fmla="*/ 45 h 156"/>
                  <a:gd name="T12" fmla="*/ 158 w 263"/>
                  <a:gd name="T13" fmla="*/ 0 h 156"/>
                  <a:gd name="T14" fmla="*/ 105 w 263"/>
                  <a:gd name="T15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3" h="156">
                    <a:moveTo>
                      <a:pt x="105" y="0"/>
                    </a:moveTo>
                    <a:cubicBezTo>
                      <a:pt x="47" y="26"/>
                      <a:pt x="30" y="39"/>
                      <a:pt x="23" y="45"/>
                    </a:cubicBezTo>
                    <a:cubicBezTo>
                      <a:pt x="12" y="55"/>
                      <a:pt x="6" y="126"/>
                      <a:pt x="0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263" y="156"/>
                      <a:pt x="263" y="156"/>
                      <a:pt x="263" y="156"/>
                    </a:cubicBezTo>
                    <a:cubicBezTo>
                      <a:pt x="256" y="126"/>
                      <a:pt x="250" y="55"/>
                      <a:pt x="240" y="45"/>
                    </a:cubicBezTo>
                    <a:cubicBezTo>
                      <a:pt x="233" y="39"/>
                      <a:pt x="216" y="26"/>
                      <a:pt x="158" y="0"/>
                    </a:cubicBezTo>
                    <a:cubicBezTo>
                      <a:pt x="105" y="0"/>
                      <a:pt x="105" y="0"/>
                      <a:pt x="105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9499600" y="1738313"/>
                <a:ext cx="211138" cy="442913"/>
              </a:xfrm>
              <a:custGeom>
                <a:avLst/>
                <a:gdLst>
                  <a:gd name="T0" fmla="*/ 0 w 56"/>
                  <a:gd name="T1" fmla="*/ 34 h 118"/>
                  <a:gd name="T2" fmla="*/ 0 w 56"/>
                  <a:gd name="T3" fmla="*/ 77 h 118"/>
                  <a:gd name="T4" fmla="*/ 0 w 56"/>
                  <a:gd name="T5" fmla="*/ 99 h 118"/>
                  <a:gd name="T6" fmla="*/ 56 w 56"/>
                  <a:gd name="T7" fmla="*/ 99 h 118"/>
                  <a:gd name="T8" fmla="*/ 56 w 56"/>
                  <a:gd name="T9" fmla="*/ 77 h 118"/>
                  <a:gd name="T10" fmla="*/ 56 w 56"/>
                  <a:gd name="T11" fmla="*/ 34 h 118"/>
                  <a:gd name="T12" fmla="*/ 0 w 56"/>
                  <a:gd name="T13" fmla="*/ 3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118">
                    <a:moveTo>
                      <a:pt x="0" y="34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6" y="117"/>
                      <a:pt x="41" y="118"/>
                      <a:pt x="56" y="9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0"/>
                      <a:pt x="0" y="0"/>
                      <a:pt x="0" y="34"/>
                    </a:cubicBezTo>
                  </a:path>
                </a:pathLst>
              </a:custGeom>
              <a:solidFill>
                <a:srgbClr val="F6C5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9361488" y="1708151"/>
                <a:ext cx="85725" cy="130175"/>
              </a:xfrm>
              <a:custGeom>
                <a:avLst/>
                <a:gdLst>
                  <a:gd name="T0" fmla="*/ 7 w 23"/>
                  <a:gd name="T1" fmla="*/ 2 h 35"/>
                  <a:gd name="T2" fmla="*/ 21 w 23"/>
                  <a:gd name="T3" fmla="*/ 15 h 35"/>
                  <a:gd name="T4" fmla="*/ 17 w 23"/>
                  <a:gd name="T5" fmla="*/ 33 h 35"/>
                  <a:gd name="T6" fmla="*/ 3 w 23"/>
                  <a:gd name="T7" fmla="*/ 20 h 35"/>
                  <a:gd name="T8" fmla="*/ 7 w 23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5">
                    <a:moveTo>
                      <a:pt x="7" y="2"/>
                    </a:moveTo>
                    <a:cubicBezTo>
                      <a:pt x="11" y="0"/>
                      <a:pt x="18" y="6"/>
                      <a:pt x="21" y="15"/>
                    </a:cubicBezTo>
                    <a:cubicBezTo>
                      <a:pt x="23" y="23"/>
                      <a:pt x="22" y="31"/>
                      <a:pt x="17" y="33"/>
                    </a:cubicBezTo>
                    <a:cubicBezTo>
                      <a:pt x="12" y="35"/>
                      <a:pt x="5" y="29"/>
                      <a:pt x="3" y="20"/>
                    </a:cubicBezTo>
                    <a:cubicBezTo>
                      <a:pt x="0" y="12"/>
                      <a:pt x="2" y="4"/>
                      <a:pt x="7" y="2"/>
                    </a:cubicBezTo>
                    <a:close/>
                  </a:path>
                </a:pathLst>
              </a:custGeom>
              <a:solidFill>
                <a:srgbClr val="F6C5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9"/>
              <p:cNvSpPr/>
              <p:nvPr/>
            </p:nvSpPr>
            <p:spPr bwMode="auto">
              <a:xfrm>
                <a:off x="9763125" y="1708151"/>
                <a:ext cx="90488" cy="130175"/>
              </a:xfrm>
              <a:custGeom>
                <a:avLst/>
                <a:gdLst>
                  <a:gd name="T0" fmla="*/ 17 w 24"/>
                  <a:gd name="T1" fmla="*/ 2 h 35"/>
                  <a:gd name="T2" fmla="*/ 3 w 24"/>
                  <a:gd name="T3" fmla="*/ 15 h 35"/>
                  <a:gd name="T4" fmla="*/ 7 w 24"/>
                  <a:gd name="T5" fmla="*/ 33 h 35"/>
                  <a:gd name="T6" fmla="*/ 21 w 24"/>
                  <a:gd name="T7" fmla="*/ 20 h 35"/>
                  <a:gd name="T8" fmla="*/ 17 w 24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5">
                    <a:moveTo>
                      <a:pt x="17" y="2"/>
                    </a:moveTo>
                    <a:cubicBezTo>
                      <a:pt x="12" y="0"/>
                      <a:pt x="6" y="6"/>
                      <a:pt x="3" y="15"/>
                    </a:cubicBezTo>
                    <a:cubicBezTo>
                      <a:pt x="0" y="23"/>
                      <a:pt x="2" y="31"/>
                      <a:pt x="7" y="33"/>
                    </a:cubicBezTo>
                    <a:cubicBezTo>
                      <a:pt x="12" y="35"/>
                      <a:pt x="18" y="29"/>
                      <a:pt x="21" y="20"/>
                    </a:cubicBezTo>
                    <a:cubicBezTo>
                      <a:pt x="24" y="12"/>
                      <a:pt x="22" y="4"/>
                      <a:pt x="17" y="2"/>
                    </a:cubicBezTo>
                    <a:close/>
                  </a:path>
                </a:pathLst>
              </a:custGeom>
              <a:solidFill>
                <a:srgbClr val="F6C5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0"/>
              <p:cNvSpPr/>
              <p:nvPr/>
            </p:nvSpPr>
            <p:spPr bwMode="auto">
              <a:xfrm>
                <a:off x="9458325" y="2162176"/>
                <a:ext cx="282575" cy="481013"/>
              </a:xfrm>
              <a:custGeom>
                <a:avLst/>
                <a:gdLst>
                  <a:gd name="T0" fmla="*/ 39 w 75"/>
                  <a:gd name="T1" fmla="*/ 0 h 128"/>
                  <a:gd name="T2" fmla="*/ 0 w 75"/>
                  <a:gd name="T3" fmla="*/ 11 h 128"/>
                  <a:gd name="T4" fmla="*/ 15 w 75"/>
                  <a:gd name="T5" fmla="*/ 128 h 128"/>
                  <a:gd name="T6" fmla="*/ 68 w 75"/>
                  <a:gd name="T7" fmla="*/ 128 h 128"/>
                  <a:gd name="T8" fmla="*/ 75 w 75"/>
                  <a:gd name="T9" fmla="*/ 12 h 128"/>
                  <a:gd name="T10" fmla="*/ 39 w 75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28">
                    <a:moveTo>
                      <a:pt x="39" y="0"/>
                    </a:moveTo>
                    <a:cubicBezTo>
                      <a:pt x="39" y="0"/>
                      <a:pt x="0" y="9"/>
                      <a:pt x="0" y="11"/>
                    </a:cubicBezTo>
                    <a:cubicBezTo>
                      <a:pt x="0" y="14"/>
                      <a:pt x="15" y="128"/>
                      <a:pt x="15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solidFill>
                <a:srgbClr val="9FBA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1"/>
              <p:cNvSpPr/>
              <p:nvPr/>
            </p:nvSpPr>
            <p:spPr bwMode="auto">
              <a:xfrm>
                <a:off x="9361488" y="2060576"/>
                <a:ext cx="184150" cy="582613"/>
              </a:xfrm>
              <a:custGeom>
                <a:avLst/>
                <a:gdLst>
                  <a:gd name="T0" fmla="*/ 87 w 116"/>
                  <a:gd name="T1" fmla="*/ 0 h 367"/>
                  <a:gd name="T2" fmla="*/ 87 w 116"/>
                  <a:gd name="T3" fmla="*/ 31 h 367"/>
                  <a:gd name="T4" fmla="*/ 116 w 116"/>
                  <a:gd name="T5" fmla="*/ 367 h 367"/>
                  <a:gd name="T6" fmla="*/ 66 w 116"/>
                  <a:gd name="T7" fmla="*/ 367 h 367"/>
                  <a:gd name="T8" fmla="*/ 11 w 116"/>
                  <a:gd name="T9" fmla="*/ 168 h 367"/>
                  <a:gd name="T10" fmla="*/ 63 w 116"/>
                  <a:gd name="T11" fmla="*/ 135 h 367"/>
                  <a:gd name="T12" fmla="*/ 0 w 116"/>
                  <a:gd name="T13" fmla="*/ 104 h 367"/>
                  <a:gd name="T14" fmla="*/ 59 w 116"/>
                  <a:gd name="T15" fmla="*/ 12 h 367"/>
                  <a:gd name="T16" fmla="*/ 87 w 116"/>
                  <a:gd name="T17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367">
                    <a:moveTo>
                      <a:pt x="87" y="0"/>
                    </a:moveTo>
                    <a:lnTo>
                      <a:pt x="87" y="31"/>
                    </a:lnTo>
                    <a:lnTo>
                      <a:pt x="116" y="367"/>
                    </a:lnTo>
                    <a:lnTo>
                      <a:pt x="66" y="367"/>
                    </a:lnTo>
                    <a:lnTo>
                      <a:pt x="11" y="168"/>
                    </a:lnTo>
                    <a:lnTo>
                      <a:pt x="63" y="135"/>
                    </a:lnTo>
                    <a:lnTo>
                      <a:pt x="0" y="104"/>
                    </a:lnTo>
                    <a:lnTo>
                      <a:pt x="59" y="12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2"/>
              <p:cNvSpPr/>
              <p:nvPr/>
            </p:nvSpPr>
            <p:spPr bwMode="auto">
              <a:xfrm>
                <a:off x="9664700" y="2060576"/>
                <a:ext cx="184150" cy="582613"/>
              </a:xfrm>
              <a:custGeom>
                <a:avLst/>
                <a:gdLst>
                  <a:gd name="T0" fmla="*/ 29 w 116"/>
                  <a:gd name="T1" fmla="*/ 0 h 367"/>
                  <a:gd name="T2" fmla="*/ 29 w 116"/>
                  <a:gd name="T3" fmla="*/ 31 h 367"/>
                  <a:gd name="T4" fmla="*/ 0 w 116"/>
                  <a:gd name="T5" fmla="*/ 367 h 367"/>
                  <a:gd name="T6" fmla="*/ 50 w 116"/>
                  <a:gd name="T7" fmla="*/ 367 h 367"/>
                  <a:gd name="T8" fmla="*/ 105 w 116"/>
                  <a:gd name="T9" fmla="*/ 168 h 367"/>
                  <a:gd name="T10" fmla="*/ 53 w 116"/>
                  <a:gd name="T11" fmla="*/ 135 h 367"/>
                  <a:gd name="T12" fmla="*/ 116 w 116"/>
                  <a:gd name="T13" fmla="*/ 104 h 367"/>
                  <a:gd name="T14" fmla="*/ 64 w 116"/>
                  <a:gd name="T15" fmla="*/ 17 h 367"/>
                  <a:gd name="T16" fmla="*/ 29 w 116"/>
                  <a:gd name="T17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367">
                    <a:moveTo>
                      <a:pt x="29" y="0"/>
                    </a:moveTo>
                    <a:lnTo>
                      <a:pt x="29" y="31"/>
                    </a:lnTo>
                    <a:lnTo>
                      <a:pt x="0" y="367"/>
                    </a:lnTo>
                    <a:lnTo>
                      <a:pt x="50" y="367"/>
                    </a:lnTo>
                    <a:lnTo>
                      <a:pt x="105" y="168"/>
                    </a:lnTo>
                    <a:lnTo>
                      <a:pt x="53" y="135"/>
                    </a:lnTo>
                    <a:lnTo>
                      <a:pt x="116" y="104"/>
                    </a:lnTo>
                    <a:lnTo>
                      <a:pt x="64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3"/>
              <p:cNvSpPr/>
              <p:nvPr/>
            </p:nvSpPr>
            <p:spPr bwMode="auto">
              <a:xfrm>
                <a:off x="9559925" y="2162176"/>
                <a:ext cx="90488" cy="87313"/>
              </a:xfrm>
              <a:custGeom>
                <a:avLst/>
                <a:gdLst>
                  <a:gd name="T0" fmla="*/ 0 w 24"/>
                  <a:gd name="T1" fmla="*/ 13 h 23"/>
                  <a:gd name="T2" fmla="*/ 7 w 24"/>
                  <a:gd name="T3" fmla="*/ 23 h 23"/>
                  <a:gd name="T4" fmla="*/ 18 w 24"/>
                  <a:gd name="T5" fmla="*/ 23 h 23"/>
                  <a:gd name="T6" fmla="*/ 24 w 24"/>
                  <a:gd name="T7" fmla="*/ 13 h 23"/>
                  <a:gd name="T8" fmla="*/ 12 w 24"/>
                  <a:gd name="T9" fmla="*/ 0 h 23"/>
                  <a:gd name="T10" fmla="*/ 0 w 24"/>
                  <a:gd name="T11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3">
                    <a:moveTo>
                      <a:pt x="0" y="1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11" y="23"/>
                      <a:pt x="14" y="23"/>
                      <a:pt x="18" y="2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</a:path>
                </a:pathLst>
              </a:custGeom>
              <a:solidFill>
                <a:srgbClr val="374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4"/>
              <p:cNvSpPr/>
              <p:nvPr/>
            </p:nvSpPr>
            <p:spPr bwMode="auto">
              <a:xfrm>
                <a:off x="9548813" y="2249488"/>
                <a:ext cx="112713" cy="393700"/>
              </a:xfrm>
              <a:custGeom>
                <a:avLst/>
                <a:gdLst>
                  <a:gd name="T0" fmla="*/ 24 w 71"/>
                  <a:gd name="T1" fmla="*/ 0 h 248"/>
                  <a:gd name="T2" fmla="*/ 0 w 71"/>
                  <a:gd name="T3" fmla="*/ 248 h 248"/>
                  <a:gd name="T4" fmla="*/ 71 w 71"/>
                  <a:gd name="T5" fmla="*/ 248 h 248"/>
                  <a:gd name="T6" fmla="*/ 50 w 71"/>
                  <a:gd name="T7" fmla="*/ 0 h 248"/>
                  <a:gd name="T8" fmla="*/ 24 w 7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48">
                    <a:moveTo>
                      <a:pt x="24" y="0"/>
                    </a:moveTo>
                    <a:lnTo>
                      <a:pt x="0" y="248"/>
                    </a:lnTo>
                    <a:lnTo>
                      <a:pt x="71" y="248"/>
                    </a:lnTo>
                    <a:lnTo>
                      <a:pt x="50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74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5"/>
              <p:cNvSpPr/>
              <p:nvPr/>
            </p:nvSpPr>
            <p:spPr bwMode="auto">
              <a:xfrm>
                <a:off x="9548813" y="2249488"/>
                <a:ext cx="112713" cy="393700"/>
              </a:xfrm>
              <a:custGeom>
                <a:avLst/>
                <a:gdLst>
                  <a:gd name="T0" fmla="*/ 24 w 71"/>
                  <a:gd name="T1" fmla="*/ 0 h 248"/>
                  <a:gd name="T2" fmla="*/ 0 w 71"/>
                  <a:gd name="T3" fmla="*/ 248 h 248"/>
                  <a:gd name="T4" fmla="*/ 71 w 71"/>
                  <a:gd name="T5" fmla="*/ 248 h 248"/>
                  <a:gd name="T6" fmla="*/ 50 w 71"/>
                  <a:gd name="T7" fmla="*/ 0 h 248"/>
                  <a:gd name="T8" fmla="*/ 24 w 7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48">
                    <a:moveTo>
                      <a:pt x="24" y="0"/>
                    </a:moveTo>
                    <a:lnTo>
                      <a:pt x="0" y="248"/>
                    </a:lnTo>
                    <a:lnTo>
                      <a:pt x="71" y="248"/>
                    </a:lnTo>
                    <a:lnTo>
                      <a:pt x="50" y="0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6"/>
              <p:cNvSpPr/>
              <p:nvPr/>
            </p:nvSpPr>
            <p:spPr bwMode="auto">
              <a:xfrm>
                <a:off x="9491663" y="2027238"/>
                <a:ext cx="114300" cy="233363"/>
              </a:xfrm>
              <a:custGeom>
                <a:avLst/>
                <a:gdLst>
                  <a:gd name="T0" fmla="*/ 5 w 72"/>
                  <a:gd name="T1" fmla="*/ 0 h 147"/>
                  <a:gd name="T2" fmla="*/ 0 w 72"/>
                  <a:gd name="T3" fmla="*/ 24 h 147"/>
                  <a:gd name="T4" fmla="*/ 15 w 72"/>
                  <a:gd name="T5" fmla="*/ 147 h 147"/>
                  <a:gd name="T6" fmla="*/ 72 w 72"/>
                  <a:gd name="T7" fmla="*/ 85 h 147"/>
                  <a:gd name="T8" fmla="*/ 5 w 72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47">
                    <a:moveTo>
                      <a:pt x="5" y="0"/>
                    </a:moveTo>
                    <a:lnTo>
                      <a:pt x="0" y="24"/>
                    </a:lnTo>
                    <a:lnTo>
                      <a:pt x="15" y="147"/>
                    </a:lnTo>
                    <a:lnTo>
                      <a:pt x="72" y="8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/>
              <p:nvPr/>
            </p:nvSpPr>
            <p:spPr bwMode="auto">
              <a:xfrm>
                <a:off x="9491663" y="2027238"/>
                <a:ext cx="114300" cy="233363"/>
              </a:xfrm>
              <a:custGeom>
                <a:avLst/>
                <a:gdLst>
                  <a:gd name="T0" fmla="*/ 5 w 72"/>
                  <a:gd name="T1" fmla="*/ 0 h 147"/>
                  <a:gd name="T2" fmla="*/ 0 w 72"/>
                  <a:gd name="T3" fmla="*/ 24 h 147"/>
                  <a:gd name="T4" fmla="*/ 15 w 72"/>
                  <a:gd name="T5" fmla="*/ 147 h 147"/>
                  <a:gd name="T6" fmla="*/ 72 w 72"/>
                  <a:gd name="T7" fmla="*/ 85 h 147"/>
                  <a:gd name="T8" fmla="*/ 5 w 72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47">
                    <a:moveTo>
                      <a:pt x="5" y="0"/>
                    </a:moveTo>
                    <a:lnTo>
                      <a:pt x="0" y="24"/>
                    </a:lnTo>
                    <a:lnTo>
                      <a:pt x="15" y="147"/>
                    </a:lnTo>
                    <a:lnTo>
                      <a:pt x="72" y="8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/>
              <p:nvPr/>
            </p:nvSpPr>
            <p:spPr bwMode="auto">
              <a:xfrm>
                <a:off x="9499600" y="1985963"/>
                <a:ext cx="211138" cy="71438"/>
              </a:xfrm>
              <a:custGeom>
                <a:avLst/>
                <a:gdLst>
                  <a:gd name="T0" fmla="*/ 0 w 56"/>
                  <a:gd name="T1" fmla="*/ 0 h 19"/>
                  <a:gd name="T2" fmla="*/ 0 w 56"/>
                  <a:gd name="T3" fmla="*/ 2 h 19"/>
                  <a:gd name="T4" fmla="*/ 28 w 56"/>
                  <a:gd name="T5" fmla="*/ 19 h 19"/>
                  <a:gd name="T6" fmla="*/ 29 w 56"/>
                  <a:gd name="T7" fmla="*/ 19 h 19"/>
                  <a:gd name="T8" fmla="*/ 56 w 56"/>
                  <a:gd name="T9" fmla="*/ 3 h 19"/>
                  <a:gd name="T10" fmla="*/ 56 w 56"/>
                  <a:gd name="T11" fmla="*/ 0 h 19"/>
                  <a:gd name="T12" fmla="*/ 0 w 5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19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5" y="19"/>
                      <a:pt x="28" y="19"/>
                    </a:cubicBezTo>
                    <a:cubicBezTo>
                      <a:pt x="28" y="19"/>
                      <a:pt x="29" y="19"/>
                      <a:pt x="29" y="19"/>
                    </a:cubicBezTo>
                    <a:cubicBezTo>
                      <a:pt x="42" y="19"/>
                      <a:pt x="56" y="3"/>
                      <a:pt x="56" y="3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59E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9"/>
              <p:cNvSpPr/>
              <p:nvPr/>
            </p:nvSpPr>
            <p:spPr bwMode="auto">
              <a:xfrm>
                <a:off x="9282113" y="1433513"/>
                <a:ext cx="650875" cy="601663"/>
              </a:xfrm>
              <a:custGeom>
                <a:avLst/>
                <a:gdLst>
                  <a:gd name="T0" fmla="*/ 86 w 173"/>
                  <a:gd name="T1" fmla="*/ 0 h 160"/>
                  <a:gd name="T2" fmla="*/ 39 w 173"/>
                  <a:gd name="T3" fmla="*/ 128 h 160"/>
                  <a:gd name="T4" fmla="*/ 86 w 173"/>
                  <a:gd name="T5" fmla="*/ 160 h 160"/>
                  <a:gd name="T6" fmla="*/ 134 w 173"/>
                  <a:gd name="T7" fmla="*/ 128 h 160"/>
                  <a:gd name="T8" fmla="*/ 86 w 173"/>
                  <a:gd name="T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60">
                    <a:moveTo>
                      <a:pt x="86" y="0"/>
                    </a:moveTo>
                    <a:cubicBezTo>
                      <a:pt x="0" y="0"/>
                      <a:pt x="33" y="119"/>
                      <a:pt x="39" y="128"/>
                    </a:cubicBezTo>
                    <a:cubicBezTo>
                      <a:pt x="45" y="138"/>
                      <a:pt x="72" y="160"/>
                      <a:pt x="86" y="160"/>
                    </a:cubicBezTo>
                    <a:cubicBezTo>
                      <a:pt x="100" y="160"/>
                      <a:pt x="128" y="138"/>
                      <a:pt x="134" y="128"/>
                    </a:cubicBezTo>
                    <a:cubicBezTo>
                      <a:pt x="140" y="119"/>
                      <a:pt x="173" y="0"/>
                      <a:pt x="86" y="0"/>
                    </a:cubicBezTo>
                    <a:close/>
                  </a:path>
                </a:pathLst>
              </a:custGeom>
              <a:solidFill>
                <a:srgbClr val="F6C5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9356725" y="1357313"/>
                <a:ext cx="511175" cy="458788"/>
              </a:xfrm>
              <a:custGeom>
                <a:avLst/>
                <a:gdLst>
                  <a:gd name="T0" fmla="*/ 105 w 136"/>
                  <a:gd name="T1" fmla="*/ 23 h 122"/>
                  <a:gd name="T2" fmla="*/ 17 w 136"/>
                  <a:gd name="T3" fmla="*/ 33 h 122"/>
                  <a:gd name="T4" fmla="*/ 10 w 136"/>
                  <a:gd name="T5" fmla="*/ 120 h 122"/>
                  <a:gd name="T6" fmla="*/ 10 w 136"/>
                  <a:gd name="T7" fmla="*/ 120 h 122"/>
                  <a:gd name="T8" fmla="*/ 10 w 136"/>
                  <a:gd name="T9" fmla="*/ 121 h 122"/>
                  <a:gd name="T10" fmla="*/ 11 w 136"/>
                  <a:gd name="T11" fmla="*/ 122 h 122"/>
                  <a:gd name="T12" fmla="*/ 12 w 136"/>
                  <a:gd name="T13" fmla="*/ 122 h 122"/>
                  <a:gd name="T14" fmla="*/ 13 w 136"/>
                  <a:gd name="T15" fmla="*/ 122 h 122"/>
                  <a:gd name="T16" fmla="*/ 13 w 136"/>
                  <a:gd name="T17" fmla="*/ 114 h 122"/>
                  <a:gd name="T18" fmla="*/ 11 w 136"/>
                  <a:gd name="T19" fmla="*/ 103 h 122"/>
                  <a:gd name="T20" fmla="*/ 26 w 136"/>
                  <a:gd name="T21" fmla="*/ 62 h 122"/>
                  <a:gd name="T22" fmla="*/ 29 w 136"/>
                  <a:gd name="T23" fmla="*/ 57 h 122"/>
                  <a:gd name="T24" fmla="*/ 33 w 136"/>
                  <a:gd name="T25" fmla="*/ 53 h 122"/>
                  <a:gd name="T26" fmla="*/ 35 w 136"/>
                  <a:gd name="T27" fmla="*/ 52 h 122"/>
                  <a:gd name="T28" fmla="*/ 82 w 136"/>
                  <a:gd name="T29" fmla="*/ 59 h 122"/>
                  <a:gd name="T30" fmla="*/ 100 w 136"/>
                  <a:gd name="T31" fmla="*/ 64 h 122"/>
                  <a:gd name="T32" fmla="*/ 105 w 136"/>
                  <a:gd name="T33" fmla="*/ 59 h 122"/>
                  <a:gd name="T34" fmla="*/ 121 w 136"/>
                  <a:gd name="T35" fmla="*/ 106 h 122"/>
                  <a:gd name="T36" fmla="*/ 120 w 136"/>
                  <a:gd name="T37" fmla="*/ 114 h 122"/>
                  <a:gd name="T38" fmla="*/ 120 w 136"/>
                  <a:gd name="T39" fmla="*/ 122 h 122"/>
                  <a:gd name="T40" fmla="*/ 120 w 136"/>
                  <a:gd name="T41" fmla="*/ 122 h 122"/>
                  <a:gd name="T42" fmla="*/ 122 w 136"/>
                  <a:gd name="T43" fmla="*/ 122 h 122"/>
                  <a:gd name="T44" fmla="*/ 123 w 136"/>
                  <a:gd name="T45" fmla="*/ 121 h 122"/>
                  <a:gd name="T46" fmla="*/ 123 w 136"/>
                  <a:gd name="T47" fmla="*/ 118 h 122"/>
                  <a:gd name="T48" fmla="*/ 124 w 136"/>
                  <a:gd name="T49" fmla="*/ 114 h 122"/>
                  <a:gd name="T50" fmla="*/ 105 w 136"/>
                  <a:gd name="T51" fmla="*/ 23 h 122"/>
                  <a:gd name="T52" fmla="*/ 61 w 136"/>
                  <a:gd name="T53" fmla="*/ 45 h 122"/>
                  <a:gd name="T54" fmla="*/ 59 w 136"/>
                  <a:gd name="T55" fmla="*/ 45 h 122"/>
                  <a:gd name="T56" fmla="*/ 62 w 136"/>
                  <a:gd name="T57" fmla="*/ 45 h 122"/>
                  <a:gd name="T58" fmla="*/ 61 w 136"/>
                  <a:gd name="T59" fmla="*/ 4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6" h="122">
                    <a:moveTo>
                      <a:pt x="105" y="23"/>
                    </a:moveTo>
                    <a:cubicBezTo>
                      <a:pt x="76" y="0"/>
                      <a:pt x="31" y="13"/>
                      <a:pt x="17" y="33"/>
                    </a:cubicBezTo>
                    <a:cubicBezTo>
                      <a:pt x="0" y="57"/>
                      <a:pt x="6" y="93"/>
                      <a:pt x="10" y="120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11" y="122"/>
                      <a:pt x="11" y="122"/>
                      <a:pt x="11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3" y="122"/>
                      <a:pt x="13" y="122"/>
                      <a:pt x="13" y="122"/>
                    </a:cubicBezTo>
                    <a:cubicBezTo>
                      <a:pt x="13" y="119"/>
                      <a:pt x="13" y="114"/>
                      <a:pt x="13" y="114"/>
                    </a:cubicBezTo>
                    <a:cubicBezTo>
                      <a:pt x="12" y="111"/>
                      <a:pt x="12" y="107"/>
                      <a:pt x="11" y="103"/>
                    </a:cubicBezTo>
                    <a:cubicBezTo>
                      <a:pt x="14" y="86"/>
                      <a:pt x="22" y="82"/>
                      <a:pt x="26" y="62"/>
                    </a:cubicBezTo>
                    <a:cubicBezTo>
                      <a:pt x="27" y="60"/>
                      <a:pt x="28" y="59"/>
                      <a:pt x="29" y="57"/>
                    </a:cubicBezTo>
                    <a:cubicBezTo>
                      <a:pt x="30" y="56"/>
                      <a:pt x="31" y="55"/>
                      <a:pt x="33" y="53"/>
                    </a:cubicBezTo>
                    <a:cubicBezTo>
                      <a:pt x="33" y="53"/>
                      <a:pt x="34" y="52"/>
                      <a:pt x="35" y="52"/>
                    </a:cubicBezTo>
                    <a:cubicBezTo>
                      <a:pt x="51" y="46"/>
                      <a:pt x="67" y="53"/>
                      <a:pt x="82" y="59"/>
                    </a:cubicBezTo>
                    <a:cubicBezTo>
                      <a:pt x="87" y="61"/>
                      <a:pt x="94" y="64"/>
                      <a:pt x="100" y="64"/>
                    </a:cubicBezTo>
                    <a:cubicBezTo>
                      <a:pt x="103" y="63"/>
                      <a:pt x="105" y="62"/>
                      <a:pt x="105" y="59"/>
                    </a:cubicBezTo>
                    <a:cubicBezTo>
                      <a:pt x="112" y="81"/>
                      <a:pt x="118" y="91"/>
                      <a:pt x="121" y="106"/>
                    </a:cubicBezTo>
                    <a:cubicBezTo>
                      <a:pt x="121" y="109"/>
                      <a:pt x="120" y="112"/>
                      <a:pt x="120" y="114"/>
                    </a:cubicBezTo>
                    <a:cubicBezTo>
                      <a:pt x="120" y="114"/>
                      <a:pt x="120" y="119"/>
                      <a:pt x="120" y="122"/>
                    </a:cubicBezTo>
                    <a:cubicBezTo>
                      <a:pt x="120" y="122"/>
                      <a:pt x="120" y="122"/>
                      <a:pt x="120" y="122"/>
                    </a:cubicBezTo>
                    <a:cubicBezTo>
                      <a:pt x="122" y="122"/>
                      <a:pt x="122" y="122"/>
                      <a:pt x="122" y="122"/>
                    </a:cubicBezTo>
                    <a:cubicBezTo>
                      <a:pt x="123" y="121"/>
                      <a:pt x="123" y="121"/>
                      <a:pt x="123" y="121"/>
                    </a:cubicBezTo>
                    <a:cubicBezTo>
                      <a:pt x="123" y="120"/>
                      <a:pt x="123" y="119"/>
                      <a:pt x="123" y="118"/>
                    </a:cubicBezTo>
                    <a:cubicBezTo>
                      <a:pt x="123" y="117"/>
                      <a:pt x="123" y="115"/>
                      <a:pt x="124" y="114"/>
                    </a:cubicBezTo>
                    <a:cubicBezTo>
                      <a:pt x="128" y="97"/>
                      <a:pt x="136" y="30"/>
                      <a:pt x="105" y="23"/>
                    </a:cubicBezTo>
                    <a:close/>
                    <a:moveTo>
                      <a:pt x="61" y="45"/>
                    </a:moveTo>
                    <a:cubicBezTo>
                      <a:pt x="60" y="45"/>
                      <a:pt x="60" y="45"/>
                      <a:pt x="59" y="45"/>
                    </a:cubicBezTo>
                    <a:cubicBezTo>
                      <a:pt x="60" y="45"/>
                      <a:pt x="61" y="45"/>
                      <a:pt x="62" y="45"/>
                    </a:cubicBez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605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1"/>
              <p:cNvSpPr/>
              <p:nvPr/>
            </p:nvSpPr>
            <p:spPr bwMode="auto">
              <a:xfrm>
                <a:off x="9605963" y="2027238"/>
                <a:ext cx="112713" cy="233363"/>
              </a:xfrm>
              <a:custGeom>
                <a:avLst/>
                <a:gdLst>
                  <a:gd name="T0" fmla="*/ 66 w 71"/>
                  <a:gd name="T1" fmla="*/ 0 h 147"/>
                  <a:gd name="T2" fmla="*/ 71 w 71"/>
                  <a:gd name="T3" fmla="*/ 24 h 147"/>
                  <a:gd name="T4" fmla="*/ 59 w 71"/>
                  <a:gd name="T5" fmla="*/ 147 h 147"/>
                  <a:gd name="T6" fmla="*/ 0 w 71"/>
                  <a:gd name="T7" fmla="*/ 85 h 147"/>
                  <a:gd name="T8" fmla="*/ 66 w 71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47">
                    <a:moveTo>
                      <a:pt x="66" y="0"/>
                    </a:moveTo>
                    <a:lnTo>
                      <a:pt x="71" y="24"/>
                    </a:lnTo>
                    <a:lnTo>
                      <a:pt x="59" y="147"/>
                    </a:lnTo>
                    <a:lnTo>
                      <a:pt x="0" y="85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2"/>
              <p:cNvSpPr/>
              <p:nvPr/>
            </p:nvSpPr>
            <p:spPr bwMode="auto">
              <a:xfrm>
                <a:off x="9605963" y="2027238"/>
                <a:ext cx="112713" cy="233363"/>
              </a:xfrm>
              <a:custGeom>
                <a:avLst/>
                <a:gdLst>
                  <a:gd name="T0" fmla="*/ 66 w 71"/>
                  <a:gd name="T1" fmla="*/ 0 h 147"/>
                  <a:gd name="T2" fmla="*/ 71 w 71"/>
                  <a:gd name="T3" fmla="*/ 24 h 147"/>
                  <a:gd name="T4" fmla="*/ 59 w 71"/>
                  <a:gd name="T5" fmla="*/ 147 h 147"/>
                  <a:gd name="T6" fmla="*/ 0 w 71"/>
                  <a:gd name="T7" fmla="*/ 85 h 147"/>
                  <a:gd name="T8" fmla="*/ 66 w 71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47">
                    <a:moveTo>
                      <a:pt x="66" y="0"/>
                    </a:moveTo>
                    <a:lnTo>
                      <a:pt x="71" y="24"/>
                    </a:lnTo>
                    <a:lnTo>
                      <a:pt x="59" y="147"/>
                    </a:lnTo>
                    <a:lnTo>
                      <a:pt x="0" y="85"/>
                    </a:lnTo>
                    <a:lnTo>
                      <a:pt x="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3"/>
              <p:cNvSpPr/>
              <p:nvPr/>
            </p:nvSpPr>
            <p:spPr bwMode="auto">
              <a:xfrm>
                <a:off x="9499600" y="2027238"/>
                <a:ext cx="211138" cy="134938"/>
              </a:xfrm>
              <a:custGeom>
                <a:avLst/>
                <a:gdLst>
                  <a:gd name="T0" fmla="*/ 133 w 133"/>
                  <a:gd name="T1" fmla="*/ 0 h 85"/>
                  <a:gd name="T2" fmla="*/ 67 w 133"/>
                  <a:gd name="T3" fmla="*/ 83 h 85"/>
                  <a:gd name="T4" fmla="*/ 0 w 133"/>
                  <a:gd name="T5" fmla="*/ 0 h 85"/>
                  <a:gd name="T6" fmla="*/ 0 w 133"/>
                  <a:gd name="T7" fmla="*/ 0 h 85"/>
                  <a:gd name="T8" fmla="*/ 67 w 133"/>
                  <a:gd name="T9" fmla="*/ 85 h 85"/>
                  <a:gd name="T10" fmla="*/ 133 w 133"/>
                  <a:gd name="T11" fmla="*/ 0 h 85"/>
                  <a:gd name="T12" fmla="*/ 133 w 133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85">
                    <a:moveTo>
                      <a:pt x="133" y="0"/>
                    </a:moveTo>
                    <a:lnTo>
                      <a:pt x="67" y="8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7" y="85"/>
                    </a:lnTo>
                    <a:lnTo>
                      <a:pt x="133" y="0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E9B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4"/>
              <p:cNvSpPr/>
              <p:nvPr/>
            </p:nvSpPr>
            <p:spPr bwMode="auto">
              <a:xfrm>
                <a:off x="9499600" y="2027238"/>
                <a:ext cx="211138" cy="134938"/>
              </a:xfrm>
              <a:custGeom>
                <a:avLst/>
                <a:gdLst>
                  <a:gd name="T0" fmla="*/ 133 w 133"/>
                  <a:gd name="T1" fmla="*/ 0 h 85"/>
                  <a:gd name="T2" fmla="*/ 67 w 133"/>
                  <a:gd name="T3" fmla="*/ 83 h 85"/>
                  <a:gd name="T4" fmla="*/ 0 w 133"/>
                  <a:gd name="T5" fmla="*/ 0 h 85"/>
                  <a:gd name="T6" fmla="*/ 0 w 133"/>
                  <a:gd name="T7" fmla="*/ 0 h 85"/>
                  <a:gd name="T8" fmla="*/ 67 w 133"/>
                  <a:gd name="T9" fmla="*/ 85 h 85"/>
                  <a:gd name="T10" fmla="*/ 133 w 133"/>
                  <a:gd name="T11" fmla="*/ 0 h 85"/>
                  <a:gd name="T12" fmla="*/ 133 w 133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85">
                    <a:moveTo>
                      <a:pt x="133" y="0"/>
                    </a:moveTo>
                    <a:lnTo>
                      <a:pt x="67" y="8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7" y="85"/>
                    </a:lnTo>
                    <a:lnTo>
                      <a:pt x="133" y="0"/>
                    </a:lnTo>
                    <a:lnTo>
                      <a:pt x="1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5"/>
              <p:cNvSpPr>
                <a:spLocks noEditPoints="1"/>
              </p:cNvSpPr>
              <p:nvPr/>
            </p:nvSpPr>
            <p:spPr bwMode="auto">
              <a:xfrm>
                <a:off x="9586913" y="2249488"/>
                <a:ext cx="41275" cy="3175"/>
              </a:xfrm>
              <a:custGeom>
                <a:avLst/>
                <a:gdLst>
                  <a:gd name="T0" fmla="*/ 0 w 26"/>
                  <a:gd name="T1" fmla="*/ 0 h 2"/>
                  <a:gd name="T2" fmla="*/ 0 w 26"/>
                  <a:gd name="T3" fmla="*/ 2 h 2"/>
                  <a:gd name="T4" fmla="*/ 0 w 26"/>
                  <a:gd name="T5" fmla="*/ 2 h 2"/>
                  <a:gd name="T6" fmla="*/ 0 w 26"/>
                  <a:gd name="T7" fmla="*/ 0 h 2"/>
                  <a:gd name="T8" fmla="*/ 26 w 26"/>
                  <a:gd name="T9" fmla="*/ 0 h 2"/>
                  <a:gd name="T10" fmla="*/ 26 w 26"/>
                  <a:gd name="T11" fmla="*/ 0 h 2"/>
                  <a:gd name="T12" fmla="*/ 26 w 26"/>
                  <a:gd name="T13" fmla="*/ 2 h 2"/>
                  <a:gd name="T14" fmla="*/ 26 w 26"/>
                  <a:gd name="T15" fmla="*/ 2 h 2"/>
                  <a:gd name="T16" fmla="*/ 26 w 26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26" y="0"/>
                    </a:moveTo>
                    <a:lnTo>
                      <a:pt x="26" y="0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8FA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6"/>
              <p:cNvSpPr>
                <a:spLocks noEditPoints="1"/>
              </p:cNvSpPr>
              <p:nvPr/>
            </p:nvSpPr>
            <p:spPr bwMode="auto">
              <a:xfrm>
                <a:off x="9586913" y="2249488"/>
                <a:ext cx="41275" cy="3175"/>
              </a:xfrm>
              <a:custGeom>
                <a:avLst/>
                <a:gdLst>
                  <a:gd name="T0" fmla="*/ 0 w 26"/>
                  <a:gd name="T1" fmla="*/ 0 h 2"/>
                  <a:gd name="T2" fmla="*/ 0 w 26"/>
                  <a:gd name="T3" fmla="*/ 2 h 2"/>
                  <a:gd name="T4" fmla="*/ 0 w 26"/>
                  <a:gd name="T5" fmla="*/ 2 h 2"/>
                  <a:gd name="T6" fmla="*/ 0 w 26"/>
                  <a:gd name="T7" fmla="*/ 0 h 2"/>
                  <a:gd name="T8" fmla="*/ 26 w 26"/>
                  <a:gd name="T9" fmla="*/ 0 h 2"/>
                  <a:gd name="T10" fmla="*/ 26 w 26"/>
                  <a:gd name="T11" fmla="*/ 0 h 2"/>
                  <a:gd name="T12" fmla="*/ 26 w 26"/>
                  <a:gd name="T13" fmla="*/ 2 h 2"/>
                  <a:gd name="T14" fmla="*/ 26 w 26"/>
                  <a:gd name="T15" fmla="*/ 2 h 2"/>
                  <a:gd name="T16" fmla="*/ 26 w 26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moveTo>
                      <a:pt x="26" y="0"/>
                    </a:moveTo>
                    <a:lnTo>
                      <a:pt x="26" y="0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9586913" y="2249488"/>
                <a:ext cx="41275" cy="3175"/>
              </a:xfrm>
              <a:prstGeom prst="rect">
                <a:avLst/>
              </a:prstGeom>
              <a:solidFill>
                <a:srgbClr val="3146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9586913" y="2249488"/>
                <a:ext cx="41275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9"/>
              <p:cNvSpPr>
                <a:spLocks noEditPoints="1"/>
              </p:cNvSpPr>
              <p:nvPr/>
            </p:nvSpPr>
            <p:spPr bwMode="auto">
              <a:xfrm>
                <a:off x="9409113" y="1700213"/>
                <a:ext cx="395288" cy="146050"/>
              </a:xfrm>
              <a:custGeom>
                <a:avLst/>
                <a:gdLst>
                  <a:gd name="T0" fmla="*/ 102 w 105"/>
                  <a:gd name="T1" fmla="*/ 2 h 39"/>
                  <a:gd name="T2" fmla="*/ 79 w 105"/>
                  <a:gd name="T3" fmla="*/ 1 h 39"/>
                  <a:gd name="T4" fmla="*/ 77 w 105"/>
                  <a:gd name="T5" fmla="*/ 1 h 39"/>
                  <a:gd name="T6" fmla="*/ 52 w 105"/>
                  <a:gd name="T7" fmla="*/ 5 h 39"/>
                  <a:gd name="T8" fmla="*/ 28 w 105"/>
                  <a:gd name="T9" fmla="*/ 1 h 39"/>
                  <a:gd name="T10" fmla="*/ 26 w 105"/>
                  <a:gd name="T11" fmla="*/ 1 h 39"/>
                  <a:gd name="T12" fmla="*/ 3 w 105"/>
                  <a:gd name="T13" fmla="*/ 2 h 39"/>
                  <a:gd name="T14" fmla="*/ 0 w 105"/>
                  <a:gd name="T15" fmla="*/ 6 h 39"/>
                  <a:gd name="T16" fmla="*/ 2 w 105"/>
                  <a:gd name="T17" fmla="*/ 11 h 39"/>
                  <a:gd name="T18" fmla="*/ 5 w 105"/>
                  <a:gd name="T19" fmla="*/ 23 h 39"/>
                  <a:gd name="T20" fmla="*/ 23 w 105"/>
                  <a:gd name="T21" fmla="*/ 38 h 39"/>
                  <a:gd name="T22" fmla="*/ 25 w 105"/>
                  <a:gd name="T23" fmla="*/ 38 h 39"/>
                  <a:gd name="T24" fmla="*/ 43 w 105"/>
                  <a:gd name="T25" fmla="*/ 27 h 39"/>
                  <a:gd name="T26" fmla="*/ 52 w 105"/>
                  <a:gd name="T27" fmla="*/ 14 h 39"/>
                  <a:gd name="T28" fmla="*/ 61 w 105"/>
                  <a:gd name="T29" fmla="*/ 27 h 39"/>
                  <a:gd name="T30" fmla="*/ 78 w 105"/>
                  <a:gd name="T31" fmla="*/ 38 h 39"/>
                  <a:gd name="T32" fmla="*/ 80 w 105"/>
                  <a:gd name="T33" fmla="*/ 38 h 39"/>
                  <a:gd name="T34" fmla="*/ 99 w 105"/>
                  <a:gd name="T35" fmla="*/ 23 h 39"/>
                  <a:gd name="T36" fmla="*/ 103 w 105"/>
                  <a:gd name="T37" fmla="*/ 10 h 39"/>
                  <a:gd name="T38" fmla="*/ 105 w 105"/>
                  <a:gd name="T39" fmla="*/ 5 h 39"/>
                  <a:gd name="T40" fmla="*/ 102 w 105"/>
                  <a:gd name="T41" fmla="*/ 2 h 39"/>
                  <a:gd name="T42" fmla="*/ 33 w 105"/>
                  <a:gd name="T43" fmla="*/ 35 h 39"/>
                  <a:gd name="T44" fmla="*/ 25 w 105"/>
                  <a:gd name="T45" fmla="*/ 36 h 39"/>
                  <a:gd name="T46" fmla="*/ 9 w 105"/>
                  <a:gd name="T47" fmla="*/ 29 h 39"/>
                  <a:gd name="T48" fmla="*/ 10 w 105"/>
                  <a:gd name="T49" fmla="*/ 5 h 39"/>
                  <a:gd name="T50" fmla="*/ 26 w 105"/>
                  <a:gd name="T51" fmla="*/ 3 h 39"/>
                  <a:gd name="T52" fmla="*/ 43 w 105"/>
                  <a:gd name="T53" fmla="*/ 9 h 39"/>
                  <a:gd name="T54" fmla="*/ 33 w 105"/>
                  <a:gd name="T55" fmla="*/ 35 h 39"/>
                  <a:gd name="T56" fmla="*/ 94 w 105"/>
                  <a:gd name="T57" fmla="*/ 29 h 39"/>
                  <a:gd name="T58" fmla="*/ 78 w 105"/>
                  <a:gd name="T59" fmla="*/ 36 h 39"/>
                  <a:gd name="T60" fmla="*/ 70 w 105"/>
                  <a:gd name="T61" fmla="*/ 34 h 39"/>
                  <a:gd name="T62" fmla="*/ 61 w 105"/>
                  <a:gd name="T63" fmla="*/ 9 h 39"/>
                  <a:gd name="T64" fmla="*/ 79 w 105"/>
                  <a:gd name="T65" fmla="*/ 3 h 39"/>
                  <a:gd name="T66" fmla="*/ 95 w 105"/>
                  <a:gd name="T67" fmla="*/ 5 h 39"/>
                  <a:gd name="T68" fmla="*/ 94 w 105"/>
                  <a:gd name="T69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39">
                    <a:moveTo>
                      <a:pt x="102" y="2"/>
                    </a:moveTo>
                    <a:cubicBezTo>
                      <a:pt x="100" y="1"/>
                      <a:pt x="88" y="0"/>
                      <a:pt x="79" y="1"/>
                    </a:cubicBezTo>
                    <a:cubicBezTo>
                      <a:pt x="78" y="1"/>
                      <a:pt x="78" y="1"/>
                      <a:pt x="77" y="1"/>
                    </a:cubicBezTo>
                    <a:cubicBezTo>
                      <a:pt x="69" y="2"/>
                      <a:pt x="59" y="5"/>
                      <a:pt x="52" y="5"/>
                    </a:cubicBezTo>
                    <a:cubicBezTo>
                      <a:pt x="49" y="5"/>
                      <a:pt x="37" y="2"/>
                      <a:pt x="28" y="1"/>
                    </a:cubicBezTo>
                    <a:cubicBezTo>
                      <a:pt x="27" y="1"/>
                      <a:pt x="26" y="1"/>
                      <a:pt x="26" y="1"/>
                    </a:cubicBezTo>
                    <a:cubicBezTo>
                      <a:pt x="17" y="0"/>
                      <a:pt x="5" y="2"/>
                      <a:pt x="3" y="2"/>
                    </a:cubicBezTo>
                    <a:cubicBezTo>
                      <a:pt x="0" y="3"/>
                      <a:pt x="0" y="3"/>
                      <a:pt x="0" y="6"/>
                    </a:cubicBezTo>
                    <a:cubicBezTo>
                      <a:pt x="0" y="8"/>
                      <a:pt x="0" y="10"/>
                      <a:pt x="2" y="11"/>
                    </a:cubicBezTo>
                    <a:cubicBezTo>
                      <a:pt x="4" y="11"/>
                      <a:pt x="4" y="14"/>
                      <a:pt x="5" y="23"/>
                    </a:cubicBezTo>
                    <a:cubicBezTo>
                      <a:pt x="6" y="31"/>
                      <a:pt x="9" y="37"/>
                      <a:pt x="23" y="38"/>
                    </a:cubicBezTo>
                    <a:cubicBezTo>
                      <a:pt x="24" y="38"/>
                      <a:pt x="24" y="38"/>
                      <a:pt x="25" y="38"/>
                    </a:cubicBezTo>
                    <a:cubicBezTo>
                      <a:pt x="37" y="38"/>
                      <a:pt x="41" y="30"/>
                      <a:pt x="43" y="27"/>
                    </a:cubicBezTo>
                    <a:cubicBezTo>
                      <a:pt x="46" y="21"/>
                      <a:pt x="45" y="14"/>
                      <a:pt x="52" y="14"/>
                    </a:cubicBezTo>
                    <a:cubicBezTo>
                      <a:pt x="59" y="14"/>
                      <a:pt x="58" y="21"/>
                      <a:pt x="61" y="27"/>
                    </a:cubicBezTo>
                    <a:cubicBezTo>
                      <a:pt x="62" y="30"/>
                      <a:pt x="66" y="39"/>
                      <a:pt x="78" y="38"/>
                    </a:cubicBezTo>
                    <a:cubicBezTo>
                      <a:pt x="79" y="38"/>
                      <a:pt x="79" y="38"/>
                      <a:pt x="80" y="38"/>
                    </a:cubicBezTo>
                    <a:cubicBezTo>
                      <a:pt x="94" y="37"/>
                      <a:pt x="97" y="31"/>
                      <a:pt x="99" y="23"/>
                    </a:cubicBezTo>
                    <a:cubicBezTo>
                      <a:pt x="100" y="14"/>
                      <a:pt x="101" y="11"/>
                      <a:pt x="103" y="10"/>
                    </a:cubicBezTo>
                    <a:cubicBezTo>
                      <a:pt x="104" y="10"/>
                      <a:pt x="105" y="8"/>
                      <a:pt x="105" y="5"/>
                    </a:cubicBezTo>
                    <a:cubicBezTo>
                      <a:pt x="105" y="3"/>
                      <a:pt x="105" y="3"/>
                      <a:pt x="102" y="2"/>
                    </a:cubicBezTo>
                    <a:close/>
                    <a:moveTo>
                      <a:pt x="33" y="35"/>
                    </a:moveTo>
                    <a:cubicBezTo>
                      <a:pt x="31" y="36"/>
                      <a:pt x="28" y="36"/>
                      <a:pt x="25" y="36"/>
                    </a:cubicBezTo>
                    <a:cubicBezTo>
                      <a:pt x="19" y="36"/>
                      <a:pt x="12" y="34"/>
                      <a:pt x="9" y="29"/>
                    </a:cubicBezTo>
                    <a:cubicBezTo>
                      <a:pt x="6" y="22"/>
                      <a:pt x="5" y="8"/>
                      <a:pt x="10" y="5"/>
                    </a:cubicBezTo>
                    <a:cubicBezTo>
                      <a:pt x="12" y="4"/>
                      <a:pt x="19" y="3"/>
                      <a:pt x="26" y="3"/>
                    </a:cubicBezTo>
                    <a:cubicBezTo>
                      <a:pt x="33" y="4"/>
                      <a:pt x="40" y="5"/>
                      <a:pt x="43" y="9"/>
                    </a:cubicBezTo>
                    <a:cubicBezTo>
                      <a:pt x="47" y="15"/>
                      <a:pt x="40" y="31"/>
                      <a:pt x="33" y="35"/>
                    </a:cubicBezTo>
                    <a:close/>
                    <a:moveTo>
                      <a:pt x="94" y="29"/>
                    </a:moveTo>
                    <a:cubicBezTo>
                      <a:pt x="91" y="33"/>
                      <a:pt x="85" y="36"/>
                      <a:pt x="78" y="36"/>
                    </a:cubicBezTo>
                    <a:cubicBezTo>
                      <a:pt x="75" y="36"/>
                      <a:pt x="72" y="36"/>
                      <a:pt x="70" y="34"/>
                    </a:cubicBezTo>
                    <a:cubicBezTo>
                      <a:pt x="63" y="31"/>
                      <a:pt x="57" y="15"/>
                      <a:pt x="61" y="9"/>
                    </a:cubicBezTo>
                    <a:cubicBezTo>
                      <a:pt x="64" y="5"/>
                      <a:pt x="72" y="3"/>
                      <a:pt x="79" y="3"/>
                    </a:cubicBezTo>
                    <a:cubicBezTo>
                      <a:pt x="86" y="3"/>
                      <a:pt x="93" y="4"/>
                      <a:pt x="95" y="5"/>
                    </a:cubicBezTo>
                    <a:cubicBezTo>
                      <a:pt x="99" y="8"/>
                      <a:pt x="98" y="22"/>
                      <a:pt x="94" y="29"/>
                    </a:cubicBezTo>
                    <a:close/>
                  </a:path>
                </a:pathLst>
              </a:custGeom>
              <a:solidFill>
                <a:srgbClr val="374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30"/>
              <p:cNvSpPr/>
              <p:nvPr/>
            </p:nvSpPr>
            <p:spPr bwMode="auto">
              <a:xfrm>
                <a:off x="8883650" y="2200276"/>
                <a:ext cx="198438" cy="357188"/>
              </a:xfrm>
              <a:custGeom>
                <a:avLst/>
                <a:gdLst>
                  <a:gd name="T0" fmla="*/ 50 w 53"/>
                  <a:gd name="T1" fmla="*/ 7 h 95"/>
                  <a:gd name="T2" fmla="*/ 49 w 53"/>
                  <a:gd name="T3" fmla="*/ 0 h 95"/>
                  <a:gd name="T4" fmla="*/ 30 w 53"/>
                  <a:gd name="T5" fmla="*/ 7 h 95"/>
                  <a:gd name="T6" fmla="*/ 8 w 53"/>
                  <a:gd name="T7" fmla="*/ 23 h 95"/>
                  <a:gd name="T8" fmla="*/ 0 w 53"/>
                  <a:gd name="T9" fmla="*/ 46 h 95"/>
                  <a:gd name="T10" fmla="*/ 3 w 53"/>
                  <a:gd name="T11" fmla="*/ 95 h 95"/>
                  <a:gd name="T12" fmla="*/ 11 w 53"/>
                  <a:gd name="T13" fmla="*/ 94 h 95"/>
                  <a:gd name="T14" fmla="*/ 15 w 53"/>
                  <a:gd name="T15" fmla="*/ 94 h 95"/>
                  <a:gd name="T16" fmla="*/ 13 w 53"/>
                  <a:gd name="T17" fmla="*/ 46 h 95"/>
                  <a:gd name="T18" fmla="*/ 18 w 53"/>
                  <a:gd name="T19" fmla="*/ 31 h 95"/>
                  <a:gd name="T20" fmla="*/ 34 w 53"/>
                  <a:gd name="T21" fmla="*/ 19 h 95"/>
                  <a:gd name="T22" fmla="*/ 53 w 53"/>
                  <a:gd name="T23" fmla="*/ 12 h 95"/>
                  <a:gd name="T24" fmla="*/ 50 w 53"/>
                  <a:gd name="T25" fmla="*/ 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95">
                    <a:moveTo>
                      <a:pt x="50" y="7"/>
                    </a:moveTo>
                    <a:cubicBezTo>
                      <a:pt x="49" y="5"/>
                      <a:pt x="49" y="3"/>
                      <a:pt x="49" y="0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2" y="10"/>
                      <a:pt x="14" y="16"/>
                      <a:pt x="8" y="23"/>
                    </a:cubicBezTo>
                    <a:cubicBezTo>
                      <a:pt x="3" y="30"/>
                      <a:pt x="0" y="38"/>
                      <a:pt x="0" y="46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5" y="94"/>
                      <a:pt x="8" y="94"/>
                      <a:pt x="11" y="94"/>
                    </a:cubicBezTo>
                    <a:cubicBezTo>
                      <a:pt x="12" y="94"/>
                      <a:pt x="14" y="94"/>
                      <a:pt x="15" y="94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2" y="41"/>
                      <a:pt x="15" y="35"/>
                      <a:pt x="18" y="31"/>
                    </a:cubicBezTo>
                    <a:cubicBezTo>
                      <a:pt x="23" y="25"/>
                      <a:pt x="28" y="21"/>
                      <a:pt x="34" y="19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2" y="11"/>
                      <a:pt x="51" y="9"/>
                      <a:pt x="50" y="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31"/>
              <p:cNvSpPr/>
              <p:nvPr/>
            </p:nvSpPr>
            <p:spPr bwMode="auto">
              <a:xfrm>
                <a:off x="8804275" y="2552701"/>
                <a:ext cx="236538" cy="236538"/>
              </a:xfrm>
              <a:custGeom>
                <a:avLst/>
                <a:gdLst>
                  <a:gd name="T0" fmla="*/ 24 w 63"/>
                  <a:gd name="T1" fmla="*/ 1 h 63"/>
                  <a:gd name="T2" fmla="*/ 0 w 63"/>
                  <a:gd name="T3" fmla="*/ 32 h 63"/>
                  <a:gd name="T4" fmla="*/ 32 w 63"/>
                  <a:gd name="T5" fmla="*/ 63 h 63"/>
                  <a:gd name="T6" fmla="*/ 63 w 63"/>
                  <a:gd name="T7" fmla="*/ 32 h 63"/>
                  <a:gd name="T8" fmla="*/ 36 w 63"/>
                  <a:gd name="T9" fmla="*/ 0 h 63"/>
                  <a:gd name="T10" fmla="*/ 32 w 63"/>
                  <a:gd name="T11" fmla="*/ 0 h 63"/>
                  <a:gd name="T12" fmla="*/ 24 w 63"/>
                  <a:gd name="T13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63">
                    <a:moveTo>
                      <a:pt x="24" y="1"/>
                    </a:moveTo>
                    <a:cubicBezTo>
                      <a:pt x="10" y="5"/>
                      <a:pt x="0" y="17"/>
                      <a:pt x="0" y="32"/>
                    </a:cubicBezTo>
                    <a:cubicBezTo>
                      <a:pt x="0" y="49"/>
                      <a:pt x="14" y="63"/>
                      <a:pt x="32" y="63"/>
                    </a:cubicBezTo>
                    <a:cubicBezTo>
                      <a:pt x="49" y="63"/>
                      <a:pt x="63" y="49"/>
                      <a:pt x="63" y="32"/>
                    </a:cubicBezTo>
                    <a:cubicBezTo>
                      <a:pt x="63" y="16"/>
                      <a:pt x="51" y="3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29" y="0"/>
                      <a:pt x="26" y="0"/>
                      <a:pt x="24" y="1"/>
                    </a:cubicBezTo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32"/>
              <p:cNvSpPr/>
              <p:nvPr/>
            </p:nvSpPr>
            <p:spPr bwMode="auto">
              <a:xfrm>
                <a:off x="9067800" y="2090738"/>
                <a:ext cx="280988" cy="169863"/>
              </a:xfrm>
              <a:custGeom>
                <a:avLst/>
                <a:gdLst>
                  <a:gd name="T0" fmla="*/ 73 w 75"/>
                  <a:gd name="T1" fmla="*/ 11 h 45"/>
                  <a:gd name="T2" fmla="*/ 56 w 75"/>
                  <a:gd name="T3" fmla="*/ 3 h 45"/>
                  <a:gd name="T4" fmla="*/ 9 w 75"/>
                  <a:gd name="T5" fmla="*/ 19 h 45"/>
                  <a:gd name="T6" fmla="*/ 0 w 75"/>
                  <a:gd name="T7" fmla="*/ 29 h 45"/>
                  <a:gd name="T8" fmla="*/ 1 w 75"/>
                  <a:gd name="T9" fmla="*/ 36 h 45"/>
                  <a:gd name="T10" fmla="*/ 4 w 75"/>
                  <a:gd name="T11" fmla="*/ 41 h 45"/>
                  <a:gd name="T12" fmla="*/ 17 w 75"/>
                  <a:gd name="T13" fmla="*/ 44 h 45"/>
                  <a:gd name="T14" fmla="*/ 65 w 75"/>
                  <a:gd name="T15" fmla="*/ 27 h 45"/>
                  <a:gd name="T16" fmla="*/ 73 w 75"/>
                  <a:gd name="T17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45">
                    <a:moveTo>
                      <a:pt x="73" y="11"/>
                    </a:moveTo>
                    <a:cubicBezTo>
                      <a:pt x="70" y="4"/>
                      <a:pt x="63" y="0"/>
                      <a:pt x="56" y="3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4" y="21"/>
                      <a:pt x="1" y="25"/>
                      <a:pt x="0" y="29"/>
                    </a:cubicBezTo>
                    <a:cubicBezTo>
                      <a:pt x="0" y="32"/>
                      <a:pt x="0" y="34"/>
                      <a:pt x="1" y="36"/>
                    </a:cubicBezTo>
                    <a:cubicBezTo>
                      <a:pt x="2" y="38"/>
                      <a:pt x="3" y="40"/>
                      <a:pt x="4" y="41"/>
                    </a:cubicBezTo>
                    <a:cubicBezTo>
                      <a:pt x="8" y="44"/>
                      <a:pt x="13" y="45"/>
                      <a:pt x="17" y="44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71" y="25"/>
                      <a:pt x="75" y="17"/>
                      <a:pt x="73" y="1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3"/>
              <p:cNvSpPr/>
              <p:nvPr/>
            </p:nvSpPr>
            <p:spPr bwMode="auto">
              <a:xfrm>
                <a:off x="8699500" y="2936876"/>
                <a:ext cx="1338263" cy="1871663"/>
              </a:xfrm>
              <a:custGeom>
                <a:avLst/>
                <a:gdLst>
                  <a:gd name="T0" fmla="*/ 424 w 843"/>
                  <a:gd name="T1" fmla="*/ 0 h 1179"/>
                  <a:gd name="T2" fmla="*/ 409 w 843"/>
                  <a:gd name="T3" fmla="*/ 0 h 1179"/>
                  <a:gd name="T4" fmla="*/ 0 w 843"/>
                  <a:gd name="T5" fmla="*/ 0 h 1179"/>
                  <a:gd name="T6" fmla="*/ 45 w 843"/>
                  <a:gd name="T7" fmla="*/ 1179 h 1179"/>
                  <a:gd name="T8" fmla="*/ 409 w 843"/>
                  <a:gd name="T9" fmla="*/ 1179 h 1179"/>
                  <a:gd name="T10" fmla="*/ 424 w 843"/>
                  <a:gd name="T11" fmla="*/ 1179 h 1179"/>
                  <a:gd name="T12" fmla="*/ 793 w 843"/>
                  <a:gd name="T13" fmla="*/ 1179 h 1179"/>
                  <a:gd name="T14" fmla="*/ 843 w 843"/>
                  <a:gd name="T15" fmla="*/ 0 h 1179"/>
                  <a:gd name="T16" fmla="*/ 424 w 843"/>
                  <a:gd name="T17" fmla="*/ 0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3" h="1179">
                    <a:moveTo>
                      <a:pt x="424" y="0"/>
                    </a:moveTo>
                    <a:lnTo>
                      <a:pt x="409" y="0"/>
                    </a:lnTo>
                    <a:lnTo>
                      <a:pt x="0" y="0"/>
                    </a:lnTo>
                    <a:lnTo>
                      <a:pt x="45" y="1179"/>
                    </a:lnTo>
                    <a:lnTo>
                      <a:pt x="409" y="1179"/>
                    </a:lnTo>
                    <a:lnTo>
                      <a:pt x="424" y="1179"/>
                    </a:lnTo>
                    <a:lnTo>
                      <a:pt x="793" y="1179"/>
                    </a:lnTo>
                    <a:lnTo>
                      <a:pt x="843" y="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605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4"/>
              <p:cNvSpPr/>
              <p:nvPr/>
            </p:nvSpPr>
            <p:spPr bwMode="auto">
              <a:xfrm>
                <a:off x="8699500" y="2936876"/>
                <a:ext cx="1338263" cy="1871663"/>
              </a:xfrm>
              <a:custGeom>
                <a:avLst/>
                <a:gdLst>
                  <a:gd name="T0" fmla="*/ 424 w 843"/>
                  <a:gd name="T1" fmla="*/ 0 h 1179"/>
                  <a:gd name="T2" fmla="*/ 409 w 843"/>
                  <a:gd name="T3" fmla="*/ 0 h 1179"/>
                  <a:gd name="T4" fmla="*/ 0 w 843"/>
                  <a:gd name="T5" fmla="*/ 0 h 1179"/>
                  <a:gd name="T6" fmla="*/ 45 w 843"/>
                  <a:gd name="T7" fmla="*/ 1179 h 1179"/>
                  <a:gd name="T8" fmla="*/ 409 w 843"/>
                  <a:gd name="T9" fmla="*/ 1179 h 1179"/>
                  <a:gd name="T10" fmla="*/ 424 w 843"/>
                  <a:gd name="T11" fmla="*/ 1179 h 1179"/>
                  <a:gd name="T12" fmla="*/ 793 w 843"/>
                  <a:gd name="T13" fmla="*/ 1179 h 1179"/>
                  <a:gd name="T14" fmla="*/ 843 w 843"/>
                  <a:gd name="T15" fmla="*/ 0 h 1179"/>
                  <a:gd name="T16" fmla="*/ 424 w 843"/>
                  <a:gd name="T17" fmla="*/ 0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3" h="1179">
                    <a:moveTo>
                      <a:pt x="424" y="0"/>
                    </a:moveTo>
                    <a:lnTo>
                      <a:pt x="409" y="0"/>
                    </a:lnTo>
                    <a:lnTo>
                      <a:pt x="0" y="0"/>
                    </a:lnTo>
                    <a:lnTo>
                      <a:pt x="45" y="1179"/>
                    </a:lnTo>
                    <a:lnTo>
                      <a:pt x="409" y="1179"/>
                    </a:lnTo>
                    <a:lnTo>
                      <a:pt x="424" y="1179"/>
                    </a:lnTo>
                    <a:lnTo>
                      <a:pt x="793" y="1179"/>
                    </a:lnTo>
                    <a:lnTo>
                      <a:pt x="843" y="0"/>
                    </a:lnTo>
                    <a:lnTo>
                      <a:pt x="4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5"/>
              <p:cNvSpPr/>
              <p:nvPr/>
            </p:nvSpPr>
            <p:spPr bwMode="auto">
              <a:xfrm>
                <a:off x="8521700" y="4767263"/>
                <a:ext cx="1692275" cy="150813"/>
              </a:xfrm>
              <a:custGeom>
                <a:avLst/>
                <a:gdLst>
                  <a:gd name="T0" fmla="*/ 540 w 1066"/>
                  <a:gd name="T1" fmla="*/ 0 h 95"/>
                  <a:gd name="T2" fmla="*/ 517 w 1066"/>
                  <a:gd name="T3" fmla="*/ 0 h 95"/>
                  <a:gd name="T4" fmla="*/ 0 w 1066"/>
                  <a:gd name="T5" fmla="*/ 0 h 95"/>
                  <a:gd name="T6" fmla="*/ 0 w 1066"/>
                  <a:gd name="T7" fmla="*/ 95 h 95"/>
                  <a:gd name="T8" fmla="*/ 517 w 1066"/>
                  <a:gd name="T9" fmla="*/ 95 h 95"/>
                  <a:gd name="T10" fmla="*/ 540 w 1066"/>
                  <a:gd name="T11" fmla="*/ 95 h 95"/>
                  <a:gd name="T12" fmla="*/ 1066 w 1066"/>
                  <a:gd name="T13" fmla="*/ 95 h 95"/>
                  <a:gd name="T14" fmla="*/ 1066 w 1066"/>
                  <a:gd name="T15" fmla="*/ 0 h 95"/>
                  <a:gd name="T16" fmla="*/ 540 w 1066"/>
                  <a:gd name="T1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6" h="95">
                    <a:moveTo>
                      <a:pt x="540" y="0"/>
                    </a:moveTo>
                    <a:lnTo>
                      <a:pt x="517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517" y="95"/>
                    </a:lnTo>
                    <a:lnTo>
                      <a:pt x="540" y="95"/>
                    </a:lnTo>
                    <a:lnTo>
                      <a:pt x="1066" y="95"/>
                    </a:lnTo>
                    <a:lnTo>
                      <a:pt x="1066" y="0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806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6"/>
              <p:cNvSpPr/>
              <p:nvPr/>
            </p:nvSpPr>
            <p:spPr bwMode="auto">
              <a:xfrm>
                <a:off x="8521700" y="4767263"/>
                <a:ext cx="1692275" cy="150813"/>
              </a:xfrm>
              <a:custGeom>
                <a:avLst/>
                <a:gdLst>
                  <a:gd name="T0" fmla="*/ 540 w 1066"/>
                  <a:gd name="T1" fmla="*/ 0 h 95"/>
                  <a:gd name="T2" fmla="*/ 517 w 1066"/>
                  <a:gd name="T3" fmla="*/ 0 h 95"/>
                  <a:gd name="T4" fmla="*/ 0 w 1066"/>
                  <a:gd name="T5" fmla="*/ 0 h 95"/>
                  <a:gd name="T6" fmla="*/ 0 w 1066"/>
                  <a:gd name="T7" fmla="*/ 95 h 95"/>
                  <a:gd name="T8" fmla="*/ 517 w 1066"/>
                  <a:gd name="T9" fmla="*/ 95 h 95"/>
                  <a:gd name="T10" fmla="*/ 540 w 1066"/>
                  <a:gd name="T11" fmla="*/ 95 h 95"/>
                  <a:gd name="T12" fmla="*/ 1066 w 1066"/>
                  <a:gd name="T13" fmla="*/ 95 h 95"/>
                  <a:gd name="T14" fmla="*/ 1066 w 1066"/>
                  <a:gd name="T15" fmla="*/ 0 h 95"/>
                  <a:gd name="T16" fmla="*/ 540 w 1066"/>
                  <a:gd name="T1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6" h="95">
                    <a:moveTo>
                      <a:pt x="540" y="0"/>
                    </a:moveTo>
                    <a:lnTo>
                      <a:pt x="517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517" y="95"/>
                    </a:lnTo>
                    <a:lnTo>
                      <a:pt x="540" y="95"/>
                    </a:lnTo>
                    <a:lnTo>
                      <a:pt x="1066" y="95"/>
                    </a:lnTo>
                    <a:lnTo>
                      <a:pt x="1066" y="0"/>
                    </a:lnTo>
                    <a:lnTo>
                      <a:pt x="5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7"/>
              <p:cNvSpPr/>
              <p:nvPr/>
            </p:nvSpPr>
            <p:spPr bwMode="auto">
              <a:xfrm>
                <a:off x="8416925" y="2673351"/>
                <a:ext cx="1903413" cy="527050"/>
              </a:xfrm>
              <a:custGeom>
                <a:avLst/>
                <a:gdLst>
                  <a:gd name="T0" fmla="*/ 613 w 1199"/>
                  <a:gd name="T1" fmla="*/ 0 h 332"/>
                  <a:gd name="T2" fmla="*/ 576 w 1199"/>
                  <a:gd name="T3" fmla="*/ 0 h 332"/>
                  <a:gd name="T4" fmla="*/ 0 w 1199"/>
                  <a:gd name="T5" fmla="*/ 0 h 332"/>
                  <a:gd name="T6" fmla="*/ 24 w 1199"/>
                  <a:gd name="T7" fmla="*/ 332 h 332"/>
                  <a:gd name="T8" fmla="*/ 576 w 1199"/>
                  <a:gd name="T9" fmla="*/ 332 h 332"/>
                  <a:gd name="T10" fmla="*/ 613 w 1199"/>
                  <a:gd name="T11" fmla="*/ 332 h 332"/>
                  <a:gd name="T12" fmla="*/ 1175 w 1199"/>
                  <a:gd name="T13" fmla="*/ 332 h 332"/>
                  <a:gd name="T14" fmla="*/ 1199 w 1199"/>
                  <a:gd name="T15" fmla="*/ 0 h 332"/>
                  <a:gd name="T16" fmla="*/ 613 w 1199"/>
                  <a:gd name="T17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9" h="332">
                    <a:moveTo>
                      <a:pt x="613" y="0"/>
                    </a:moveTo>
                    <a:lnTo>
                      <a:pt x="576" y="0"/>
                    </a:lnTo>
                    <a:lnTo>
                      <a:pt x="0" y="0"/>
                    </a:lnTo>
                    <a:lnTo>
                      <a:pt x="24" y="332"/>
                    </a:lnTo>
                    <a:lnTo>
                      <a:pt x="576" y="332"/>
                    </a:lnTo>
                    <a:lnTo>
                      <a:pt x="613" y="332"/>
                    </a:lnTo>
                    <a:lnTo>
                      <a:pt x="1175" y="332"/>
                    </a:lnTo>
                    <a:lnTo>
                      <a:pt x="1199" y="0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806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38"/>
              <p:cNvSpPr/>
              <p:nvPr/>
            </p:nvSpPr>
            <p:spPr bwMode="auto">
              <a:xfrm>
                <a:off x="8416925" y="2673351"/>
                <a:ext cx="1903413" cy="527050"/>
              </a:xfrm>
              <a:custGeom>
                <a:avLst/>
                <a:gdLst>
                  <a:gd name="T0" fmla="*/ 613 w 1199"/>
                  <a:gd name="T1" fmla="*/ 0 h 332"/>
                  <a:gd name="T2" fmla="*/ 576 w 1199"/>
                  <a:gd name="T3" fmla="*/ 0 h 332"/>
                  <a:gd name="T4" fmla="*/ 0 w 1199"/>
                  <a:gd name="T5" fmla="*/ 0 h 332"/>
                  <a:gd name="T6" fmla="*/ 24 w 1199"/>
                  <a:gd name="T7" fmla="*/ 332 h 332"/>
                  <a:gd name="T8" fmla="*/ 576 w 1199"/>
                  <a:gd name="T9" fmla="*/ 332 h 332"/>
                  <a:gd name="T10" fmla="*/ 613 w 1199"/>
                  <a:gd name="T11" fmla="*/ 332 h 332"/>
                  <a:gd name="T12" fmla="*/ 1175 w 1199"/>
                  <a:gd name="T13" fmla="*/ 332 h 332"/>
                  <a:gd name="T14" fmla="*/ 1199 w 1199"/>
                  <a:gd name="T15" fmla="*/ 0 h 332"/>
                  <a:gd name="T16" fmla="*/ 613 w 1199"/>
                  <a:gd name="T17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9" h="332">
                    <a:moveTo>
                      <a:pt x="613" y="0"/>
                    </a:moveTo>
                    <a:lnTo>
                      <a:pt x="576" y="0"/>
                    </a:lnTo>
                    <a:lnTo>
                      <a:pt x="0" y="0"/>
                    </a:lnTo>
                    <a:lnTo>
                      <a:pt x="24" y="332"/>
                    </a:lnTo>
                    <a:lnTo>
                      <a:pt x="576" y="332"/>
                    </a:lnTo>
                    <a:lnTo>
                      <a:pt x="613" y="332"/>
                    </a:lnTo>
                    <a:lnTo>
                      <a:pt x="1175" y="332"/>
                    </a:lnTo>
                    <a:lnTo>
                      <a:pt x="1199" y="0"/>
                    </a:lnTo>
                    <a:lnTo>
                      <a:pt x="6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39"/>
              <p:cNvSpPr/>
              <p:nvPr/>
            </p:nvSpPr>
            <p:spPr bwMode="auto">
              <a:xfrm>
                <a:off x="8367713" y="2613026"/>
                <a:ext cx="2000250" cy="60325"/>
              </a:xfrm>
              <a:custGeom>
                <a:avLst/>
                <a:gdLst>
                  <a:gd name="T0" fmla="*/ 637 w 1260"/>
                  <a:gd name="T1" fmla="*/ 0 h 38"/>
                  <a:gd name="T2" fmla="*/ 614 w 1260"/>
                  <a:gd name="T3" fmla="*/ 0 h 38"/>
                  <a:gd name="T4" fmla="*/ 0 w 1260"/>
                  <a:gd name="T5" fmla="*/ 0 h 38"/>
                  <a:gd name="T6" fmla="*/ 0 w 1260"/>
                  <a:gd name="T7" fmla="*/ 38 h 38"/>
                  <a:gd name="T8" fmla="*/ 614 w 1260"/>
                  <a:gd name="T9" fmla="*/ 38 h 38"/>
                  <a:gd name="T10" fmla="*/ 637 w 1260"/>
                  <a:gd name="T11" fmla="*/ 38 h 38"/>
                  <a:gd name="T12" fmla="*/ 1260 w 1260"/>
                  <a:gd name="T13" fmla="*/ 38 h 38"/>
                  <a:gd name="T14" fmla="*/ 1260 w 1260"/>
                  <a:gd name="T15" fmla="*/ 0 h 38"/>
                  <a:gd name="T16" fmla="*/ 637 w 126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0" h="38">
                    <a:moveTo>
                      <a:pt x="637" y="0"/>
                    </a:moveTo>
                    <a:lnTo>
                      <a:pt x="614" y="0"/>
                    </a:lnTo>
                    <a:lnTo>
                      <a:pt x="0" y="0"/>
                    </a:lnTo>
                    <a:lnTo>
                      <a:pt x="0" y="38"/>
                    </a:lnTo>
                    <a:lnTo>
                      <a:pt x="614" y="38"/>
                    </a:lnTo>
                    <a:lnTo>
                      <a:pt x="637" y="38"/>
                    </a:lnTo>
                    <a:lnTo>
                      <a:pt x="1260" y="38"/>
                    </a:lnTo>
                    <a:lnTo>
                      <a:pt x="1260" y="0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rgbClr val="605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0"/>
              <p:cNvSpPr/>
              <p:nvPr/>
            </p:nvSpPr>
            <p:spPr bwMode="auto">
              <a:xfrm>
                <a:off x="8367713" y="2613026"/>
                <a:ext cx="2000250" cy="60325"/>
              </a:xfrm>
              <a:custGeom>
                <a:avLst/>
                <a:gdLst>
                  <a:gd name="T0" fmla="*/ 637 w 1260"/>
                  <a:gd name="T1" fmla="*/ 0 h 38"/>
                  <a:gd name="T2" fmla="*/ 614 w 1260"/>
                  <a:gd name="T3" fmla="*/ 0 h 38"/>
                  <a:gd name="T4" fmla="*/ 0 w 1260"/>
                  <a:gd name="T5" fmla="*/ 0 h 38"/>
                  <a:gd name="T6" fmla="*/ 0 w 1260"/>
                  <a:gd name="T7" fmla="*/ 38 h 38"/>
                  <a:gd name="T8" fmla="*/ 614 w 1260"/>
                  <a:gd name="T9" fmla="*/ 38 h 38"/>
                  <a:gd name="T10" fmla="*/ 637 w 1260"/>
                  <a:gd name="T11" fmla="*/ 38 h 38"/>
                  <a:gd name="T12" fmla="*/ 1260 w 1260"/>
                  <a:gd name="T13" fmla="*/ 38 h 38"/>
                  <a:gd name="T14" fmla="*/ 1260 w 1260"/>
                  <a:gd name="T15" fmla="*/ 0 h 38"/>
                  <a:gd name="T16" fmla="*/ 637 w 126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0" h="38">
                    <a:moveTo>
                      <a:pt x="637" y="0"/>
                    </a:moveTo>
                    <a:lnTo>
                      <a:pt x="614" y="0"/>
                    </a:lnTo>
                    <a:lnTo>
                      <a:pt x="0" y="0"/>
                    </a:lnTo>
                    <a:lnTo>
                      <a:pt x="0" y="38"/>
                    </a:lnTo>
                    <a:lnTo>
                      <a:pt x="614" y="38"/>
                    </a:lnTo>
                    <a:lnTo>
                      <a:pt x="637" y="38"/>
                    </a:lnTo>
                    <a:lnTo>
                      <a:pt x="1260" y="38"/>
                    </a:lnTo>
                    <a:lnTo>
                      <a:pt x="1260" y="0"/>
                    </a:lnTo>
                    <a:lnTo>
                      <a:pt x="63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1"/>
              <p:cNvSpPr/>
              <p:nvPr/>
            </p:nvSpPr>
            <p:spPr bwMode="auto">
              <a:xfrm>
                <a:off x="8521700" y="3200401"/>
                <a:ext cx="249238" cy="1566863"/>
              </a:xfrm>
              <a:custGeom>
                <a:avLst/>
                <a:gdLst>
                  <a:gd name="T0" fmla="*/ 119 w 157"/>
                  <a:gd name="T1" fmla="*/ 0 h 987"/>
                  <a:gd name="T2" fmla="*/ 119 w 157"/>
                  <a:gd name="T3" fmla="*/ 0 h 987"/>
                  <a:gd name="T4" fmla="*/ 157 w 157"/>
                  <a:gd name="T5" fmla="*/ 987 h 987"/>
                  <a:gd name="T6" fmla="*/ 0 w 157"/>
                  <a:gd name="T7" fmla="*/ 987 h 987"/>
                  <a:gd name="T8" fmla="*/ 157 w 157"/>
                  <a:gd name="T9" fmla="*/ 987 h 987"/>
                  <a:gd name="T10" fmla="*/ 119 w 157"/>
                  <a:gd name="T11" fmla="*/ 0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987">
                    <a:moveTo>
                      <a:pt x="119" y="0"/>
                    </a:moveTo>
                    <a:lnTo>
                      <a:pt x="119" y="0"/>
                    </a:lnTo>
                    <a:lnTo>
                      <a:pt x="157" y="987"/>
                    </a:lnTo>
                    <a:lnTo>
                      <a:pt x="0" y="987"/>
                    </a:lnTo>
                    <a:lnTo>
                      <a:pt x="157" y="987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42"/>
              <p:cNvSpPr/>
              <p:nvPr/>
            </p:nvSpPr>
            <p:spPr bwMode="auto">
              <a:xfrm>
                <a:off x="8521700" y="3200401"/>
                <a:ext cx="249238" cy="1566863"/>
              </a:xfrm>
              <a:custGeom>
                <a:avLst/>
                <a:gdLst>
                  <a:gd name="T0" fmla="*/ 119 w 157"/>
                  <a:gd name="T1" fmla="*/ 0 h 987"/>
                  <a:gd name="T2" fmla="*/ 119 w 157"/>
                  <a:gd name="T3" fmla="*/ 0 h 987"/>
                  <a:gd name="T4" fmla="*/ 157 w 157"/>
                  <a:gd name="T5" fmla="*/ 987 h 987"/>
                  <a:gd name="T6" fmla="*/ 0 w 157"/>
                  <a:gd name="T7" fmla="*/ 987 h 987"/>
                  <a:gd name="T8" fmla="*/ 157 w 157"/>
                  <a:gd name="T9" fmla="*/ 987 h 987"/>
                  <a:gd name="T10" fmla="*/ 119 w 157"/>
                  <a:gd name="T11" fmla="*/ 0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987">
                    <a:moveTo>
                      <a:pt x="119" y="0"/>
                    </a:moveTo>
                    <a:lnTo>
                      <a:pt x="119" y="0"/>
                    </a:lnTo>
                    <a:lnTo>
                      <a:pt x="157" y="987"/>
                    </a:lnTo>
                    <a:lnTo>
                      <a:pt x="0" y="987"/>
                    </a:lnTo>
                    <a:lnTo>
                      <a:pt x="157" y="987"/>
                    </a:lnTo>
                    <a:lnTo>
                      <a:pt x="1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43"/>
              <p:cNvSpPr/>
              <p:nvPr/>
            </p:nvSpPr>
            <p:spPr bwMode="auto">
              <a:xfrm>
                <a:off x="8710613" y="3200401"/>
                <a:ext cx="646113" cy="1566863"/>
              </a:xfrm>
              <a:custGeom>
                <a:avLst/>
                <a:gdLst>
                  <a:gd name="T0" fmla="*/ 407 w 407"/>
                  <a:gd name="T1" fmla="*/ 0 h 987"/>
                  <a:gd name="T2" fmla="*/ 391 w 407"/>
                  <a:gd name="T3" fmla="*/ 0 h 987"/>
                  <a:gd name="T4" fmla="*/ 0 w 407"/>
                  <a:gd name="T5" fmla="*/ 0 h 987"/>
                  <a:gd name="T6" fmla="*/ 38 w 407"/>
                  <a:gd name="T7" fmla="*/ 987 h 987"/>
                  <a:gd name="T8" fmla="*/ 398 w 407"/>
                  <a:gd name="T9" fmla="*/ 987 h 987"/>
                  <a:gd name="T10" fmla="*/ 407 w 407"/>
                  <a:gd name="T11" fmla="*/ 987 h 987"/>
                  <a:gd name="T12" fmla="*/ 407 w 407"/>
                  <a:gd name="T13" fmla="*/ 0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7" h="987">
                    <a:moveTo>
                      <a:pt x="407" y="0"/>
                    </a:moveTo>
                    <a:lnTo>
                      <a:pt x="391" y="0"/>
                    </a:lnTo>
                    <a:lnTo>
                      <a:pt x="0" y="0"/>
                    </a:lnTo>
                    <a:lnTo>
                      <a:pt x="38" y="987"/>
                    </a:lnTo>
                    <a:lnTo>
                      <a:pt x="398" y="987"/>
                    </a:lnTo>
                    <a:lnTo>
                      <a:pt x="407" y="987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6C5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4"/>
              <p:cNvSpPr/>
              <p:nvPr/>
            </p:nvSpPr>
            <p:spPr bwMode="auto">
              <a:xfrm>
                <a:off x="8710613" y="3200401"/>
                <a:ext cx="646113" cy="1566863"/>
              </a:xfrm>
              <a:custGeom>
                <a:avLst/>
                <a:gdLst>
                  <a:gd name="T0" fmla="*/ 407 w 407"/>
                  <a:gd name="T1" fmla="*/ 0 h 987"/>
                  <a:gd name="T2" fmla="*/ 391 w 407"/>
                  <a:gd name="T3" fmla="*/ 0 h 987"/>
                  <a:gd name="T4" fmla="*/ 0 w 407"/>
                  <a:gd name="T5" fmla="*/ 0 h 987"/>
                  <a:gd name="T6" fmla="*/ 38 w 407"/>
                  <a:gd name="T7" fmla="*/ 987 h 987"/>
                  <a:gd name="T8" fmla="*/ 398 w 407"/>
                  <a:gd name="T9" fmla="*/ 987 h 987"/>
                  <a:gd name="T10" fmla="*/ 407 w 407"/>
                  <a:gd name="T11" fmla="*/ 987 h 987"/>
                  <a:gd name="T12" fmla="*/ 407 w 407"/>
                  <a:gd name="T13" fmla="*/ 0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7" h="987">
                    <a:moveTo>
                      <a:pt x="407" y="0"/>
                    </a:moveTo>
                    <a:lnTo>
                      <a:pt x="391" y="0"/>
                    </a:lnTo>
                    <a:lnTo>
                      <a:pt x="0" y="0"/>
                    </a:lnTo>
                    <a:lnTo>
                      <a:pt x="38" y="987"/>
                    </a:lnTo>
                    <a:lnTo>
                      <a:pt x="398" y="987"/>
                    </a:lnTo>
                    <a:lnTo>
                      <a:pt x="407" y="987"/>
                    </a:lnTo>
                    <a:lnTo>
                      <a:pt x="4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45"/>
              <p:cNvSpPr/>
              <p:nvPr/>
            </p:nvSpPr>
            <p:spPr bwMode="auto">
              <a:xfrm>
                <a:off x="8521700" y="4767263"/>
                <a:ext cx="835025" cy="127000"/>
              </a:xfrm>
              <a:custGeom>
                <a:avLst/>
                <a:gdLst>
                  <a:gd name="T0" fmla="*/ 222 w 222"/>
                  <a:gd name="T1" fmla="*/ 0 h 34"/>
                  <a:gd name="T2" fmla="*/ 218 w 222"/>
                  <a:gd name="T3" fmla="*/ 0 h 34"/>
                  <a:gd name="T4" fmla="*/ 66 w 222"/>
                  <a:gd name="T5" fmla="*/ 0 h 34"/>
                  <a:gd name="T6" fmla="*/ 0 w 222"/>
                  <a:gd name="T7" fmla="*/ 0 h 34"/>
                  <a:gd name="T8" fmla="*/ 0 w 222"/>
                  <a:gd name="T9" fmla="*/ 34 h 34"/>
                  <a:gd name="T10" fmla="*/ 198 w 222"/>
                  <a:gd name="T11" fmla="*/ 28 h 34"/>
                  <a:gd name="T12" fmla="*/ 210 w 222"/>
                  <a:gd name="T13" fmla="*/ 28 h 34"/>
                  <a:gd name="T14" fmla="*/ 210 w 222"/>
                  <a:gd name="T15" fmla="*/ 28 h 34"/>
                  <a:gd name="T16" fmla="*/ 222 w 222"/>
                  <a:gd name="T17" fmla="*/ 28 h 34"/>
                  <a:gd name="T18" fmla="*/ 222 w 222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4">
                    <a:moveTo>
                      <a:pt x="222" y="0"/>
                    </a:moveTo>
                    <a:cubicBezTo>
                      <a:pt x="218" y="0"/>
                      <a:pt x="218" y="0"/>
                      <a:pt x="218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56" y="30"/>
                      <a:pt x="124" y="28"/>
                      <a:pt x="198" y="28"/>
                    </a:cubicBezTo>
                    <a:cubicBezTo>
                      <a:pt x="202" y="28"/>
                      <a:pt x="206" y="28"/>
                      <a:pt x="210" y="28"/>
                    </a:cubicBezTo>
                    <a:cubicBezTo>
                      <a:pt x="210" y="28"/>
                      <a:pt x="210" y="28"/>
                      <a:pt x="210" y="28"/>
                    </a:cubicBezTo>
                    <a:cubicBezTo>
                      <a:pt x="214" y="28"/>
                      <a:pt x="218" y="28"/>
                      <a:pt x="222" y="28"/>
                    </a:cubicBezTo>
                    <a:cubicBezTo>
                      <a:pt x="222" y="0"/>
                      <a:pt x="222" y="0"/>
                      <a:pt x="222" y="0"/>
                    </a:cubicBezTo>
                  </a:path>
                </a:pathLst>
              </a:custGeom>
              <a:solidFill>
                <a:srgbClr val="8B6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46"/>
              <p:cNvSpPr/>
              <p:nvPr/>
            </p:nvSpPr>
            <p:spPr bwMode="auto">
              <a:xfrm>
                <a:off x="8416925" y="2673351"/>
                <a:ext cx="939800" cy="527050"/>
              </a:xfrm>
              <a:custGeom>
                <a:avLst/>
                <a:gdLst>
                  <a:gd name="T0" fmla="*/ 592 w 592"/>
                  <a:gd name="T1" fmla="*/ 0 h 332"/>
                  <a:gd name="T2" fmla="*/ 576 w 592"/>
                  <a:gd name="T3" fmla="*/ 0 h 332"/>
                  <a:gd name="T4" fmla="*/ 0 w 592"/>
                  <a:gd name="T5" fmla="*/ 0 h 332"/>
                  <a:gd name="T6" fmla="*/ 24 w 592"/>
                  <a:gd name="T7" fmla="*/ 332 h 332"/>
                  <a:gd name="T8" fmla="*/ 185 w 592"/>
                  <a:gd name="T9" fmla="*/ 332 h 332"/>
                  <a:gd name="T10" fmla="*/ 185 w 592"/>
                  <a:gd name="T11" fmla="*/ 332 h 332"/>
                  <a:gd name="T12" fmla="*/ 576 w 592"/>
                  <a:gd name="T13" fmla="*/ 332 h 332"/>
                  <a:gd name="T14" fmla="*/ 592 w 592"/>
                  <a:gd name="T15" fmla="*/ 332 h 332"/>
                  <a:gd name="T16" fmla="*/ 592 w 592"/>
                  <a:gd name="T17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2" h="332">
                    <a:moveTo>
                      <a:pt x="592" y="0"/>
                    </a:moveTo>
                    <a:lnTo>
                      <a:pt x="576" y="0"/>
                    </a:lnTo>
                    <a:lnTo>
                      <a:pt x="0" y="0"/>
                    </a:lnTo>
                    <a:lnTo>
                      <a:pt x="24" y="332"/>
                    </a:lnTo>
                    <a:lnTo>
                      <a:pt x="185" y="332"/>
                    </a:lnTo>
                    <a:lnTo>
                      <a:pt x="185" y="332"/>
                    </a:lnTo>
                    <a:lnTo>
                      <a:pt x="576" y="332"/>
                    </a:lnTo>
                    <a:lnTo>
                      <a:pt x="592" y="332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8B6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7"/>
              <p:cNvSpPr/>
              <p:nvPr/>
            </p:nvSpPr>
            <p:spPr bwMode="auto">
              <a:xfrm>
                <a:off x="8416925" y="2673351"/>
                <a:ext cx="939800" cy="527050"/>
              </a:xfrm>
              <a:custGeom>
                <a:avLst/>
                <a:gdLst>
                  <a:gd name="T0" fmla="*/ 592 w 592"/>
                  <a:gd name="T1" fmla="*/ 0 h 332"/>
                  <a:gd name="T2" fmla="*/ 576 w 592"/>
                  <a:gd name="T3" fmla="*/ 0 h 332"/>
                  <a:gd name="T4" fmla="*/ 0 w 592"/>
                  <a:gd name="T5" fmla="*/ 0 h 332"/>
                  <a:gd name="T6" fmla="*/ 24 w 592"/>
                  <a:gd name="T7" fmla="*/ 332 h 332"/>
                  <a:gd name="T8" fmla="*/ 185 w 592"/>
                  <a:gd name="T9" fmla="*/ 332 h 332"/>
                  <a:gd name="T10" fmla="*/ 185 w 592"/>
                  <a:gd name="T11" fmla="*/ 332 h 332"/>
                  <a:gd name="T12" fmla="*/ 576 w 592"/>
                  <a:gd name="T13" fmla="*/ 332 h 332"/>
                  <a:gd name="T14" fmla="*/ 592 w 592"/>
                  <a:gd name="T15" fmla="*/ 332 h 332"/>
                  <a:gd name="T16" fmla="*/ 592 w 592"/>
                  <a:gd name="T17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2" h="332">
                    <a:moveTo>
                      <a:pt x="592" y="0"/>
                    </a:moveTo>
                    <a:lnTo>
                      <a:pt x="576" y="0"/>
                    </a:lnTo>
                    <a:lnTo>
                      <a:pt x="0" y="0"/>
                    </a:lnTo>
                    <a:lnTo>
                      <a:pt x="24" y="332"/>
                    </a:lnTo>
                    <a:lnTo>
                      <a:pt x="185" y="332"/>
                    </a:lnTo>
                    <a:lnTo>
                      <a:pt x="185" y="332"/>
                    </a:lnTo>
                    <a:lnTo>
                      <a:pt x="576" y="332"/>
                    </a:lnTo>
                    <a:lnTo>
                      <a:pt x="592" y="332"/>
                    </a:lnTo>
                    <a:lnTo>
                      <a:pt x="59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48"/>
              <p:cNvSpPr/>
              <p:nvPr/>
            </p:nvSpPr>
            <p:spPr bwMode="auto">
              <a:xfrm>
                <a:off x="8367713" y="2613026"/>
                <a:ext cx="989013" cy="60325"/>
              </a:xfrm>
              <a:custGeom>
                <a:avLst/>
                <a:gdLst>
                  <a:gd name="T0" fmla="*/ 623 w 623"/>
                  <a:gd name="T1" fmla="*/ 0 h 38"/>
                  <a:gd name="T2" fmla="*/ 614 w 623"/>
                  <a:gd name="T3" fmla="*/ 0 h 38"/>
                  <a:gd name="T4" fmla="*/ 415 w 623"/>
                  <a:gd name="T5" fmla="*/ 0 h 38"/>
                  <a:gd name="T6" fmla="*/ 284 w 623"/>
                  <a:gd name="T7" fmla="*/ 0 h 38"/>
                  <a:gd name="T8" fmla="*/ 0 w 623"/>
                  <a:gd name="T9" fmla="*/ 0 h 38"/>
                  <a:gd name="T10" fmla="*/ 0 w 623"/>
                  <a:gd name="T11" fmla="*/ 38 h 38"/>
                  <a:gd name="T12" fmla="*/ 31 w 623"/>
                  <a:gd name="T13" fmla="*/ 38 h 38"/>
                  <a:gd name="T14" fmla="*/ 614 w 623"/>
                  <a:gd name="T15" fmla="*/ 38 h 38"/>
                  <a:gd name="T16" fmla="*/ 623 w 623"/>
                  <a:gd name="T17" fmla="*/ 38 h 38"/>
                  <a:gd name="T18" fmla="*/ 623 w 623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3" h="38">
                    <a:moveTo>
                      <a:pt x="623" y="0"/>
                    </a:moveTo>
                    <a:lnTo>
                      <a:pt x="614" y="0"/>
                    </a:lnTo>
                    <a:lnTo>
                      <a:pt x="415" y="0"/>
                    </a:lnTo>
                    <a:lnTo>
                      <a:pt x="284" y="0"/>
                    </a:lnTo>
                    <a:lnTo>
                      <a:pt x="0" y="0"/>
                    </a:lnTo>
                    <a:lnTo>
                      <a:pt x="0" y="38"/>
                    </a:lnTo>
                    <a:lnTo>
                      <a:pt x="31" y="38"/>
                    </a:lnTo>
                    <a:lnTo>
                      <a:pt x="614" y="38"/>
                    </a:lnTo>
                    <a:lnTo>
                      <a:pt x="623" y="38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6C5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49"/>
              <p:cNvSpPr/>
              <p:nvPr/>
            </p:nvSpPr>
            <p:spPr bwMode="auto">
              <a:xfrm>
                <a:off x="8367713" y="2613026"/>
                <a:ext cx="989013" cy="60325"/>
              </a:xfrm>
              <a:custGeom>
                <a:avLst/>
                <a:gdLst>
                  <a:gd name="T0" fmla="*/ 623 w 623"/>
                  <a:gd name="T1" fmla="*/ 0 h 38"/>
                  <a:gd name="T2" fmla="*/ 614 w 623"/>
                  <a:gd name="T3" fmla="*/ 0 h 38"/>
                  <a:gd name="T4" fmla="*/ 415 w 623"/>
                  <a:gd name="T5" fmla="*/ 0 h 38"/>
                  <a:gd name="T6" fmla="*/ 284 w 623"/>
                  <a:gd name="T7" fmla="*/ 0 h 38"/>
                  <a:gd name="T8" fmla="*/ 0 w 623"/>
                  <a:gd name="T9" fmla="*/ 0 h 38"/>
                  <a:gd name="T10" fmla="*/ 0 w 623"/>
                  <a:gd name="T11" fmla="*/ 38 h 38"/>
                  <a:gd name="T12" fmla="*/ 31 w 623"/>
                  <a:gd name="T13" fmla="*/ 38 h 38"/>
                  <a:gd name="T14" fmla="*/ 614 w 623"/>
                  <a:gd name="T15" fmla="*/ 38 h 38"/>
                  <a:gd name="T16" fmla="*/ 623 w 623"/>
                  <a:gd name="T17" fmla="*/ 38 h 38"/>
                  <a:gd name="T18" fmla="*/ 623 w 623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3" h="38">
                    <a:moveTo>
                      <a:pt x="623" y="0"/>
                    </a:moveTo>
                    <a:lnTo>
                      <a:pt x="614" y="0"/>
                    </a:lnTo>
                    <a:lnTo>
                      <a:pt x="415" y="0"/>
                    </a:lnTo>
                    <a:lnTo>
                      <a:pt x="284" y="0"/>
                    </a:lnTo>
                    <a:lnTo>
                      <a:pt x="0" y="0"/>
                    </a:lnTo>
                    <a:lnTo>
                      <a:pt x="0" y="38"/>
                    </a:lnTo>
                    <a:lnTo>
                      <a:pt x="31" y="38"/>
                    </a:lnTo>
                    <a:lnTo>
                      <a:pt x="614" y="38"/>
                    </a:lnTo>
                    <a:lnTo>
                      <a:pt x="623" y="38"/>
                    </a:lnTo>
                    <a:lnTo>
                      <a:pt x="6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51"/>
              <p:cNvSpPr/>
              <p:nvPr/>
            </p:nvSpPr>
            <p:spPr bwMode="auto">
              <a:xfrm>
                <a:off x="8521700" y="4872038"/>
                <a:ext cx="1692275" cy="46038"/>
              </a:xfrm>
              <a:custGeom>
                <a:avLst/>
                <a:gdLst>
                  <a:gd name="T0" fmla="*/ 222 w 450"/>
                  <a:gd name="T1" fmla="*/ 0 h 12"/>
                  <a:gd name="T2" fmla="*/ 222 w 450"/>
                  <a:gd name="T3" fmla="*/ 12 h 12"/>
                  <a:gd name="T4" fmla="*/ 218 w 450"/>
                  <a:gd name="T5" fmla="*/ 12 h 12"/>
                  <a:gd name="T6" fmla="*/ 0 w 450"/>
                  <a:gd name="T7" fmla="*/ 12 h 12"/>
                  <a:gd name="T8" fmla="*/ 0 w 450"/>
                  <a:gd name="T9" fmla="*/ 6 h 12"/>
                  <a:gd name="T10" fmla="*/ 0 w 450"/>
                  <a:gd name="T11" fmla="*/ 6 h 12"/>
                  <a:gd name="T12" fmla="*/ 0 w 450"/>
                  <a:gd name="T13" fmla="*/ 12 h 12"/>
                  <a:gd name="T14" fmla="*/ 218 w 450"/>
                  <a:gd name="T15" fmla="*/ 12 h 12"/>
                  <a:gd name="T16" fmla="*/ 228 w 450"/>
                  <a:gd name="T17" fmla="*/ 12 h 12"/>
                  <a:gd name="T18" fmla="*/ 450 w 450"/>
                  <a:gd name="T19" fmla="*/ 12 h 12"/>
                  <a:gd name="T20" fmla="*/ 450 w 450"/>
                  <a:gd name="T21" fmla="*/ 10 h 12"/>
                  <a:gd name="T22" fmla="*/ 222 w 45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0" h="12">
                    <a:moveTo>
                      <a:pt x="222" y="0"/>
                    </a:moveTo>
                    <a:cubicBezTo>
                      <a:pt x="222" y="12"/>
                      <a:pt x="222" y="12"/>
                      <a:pt x="222" y="12"/>
                    </a:cubicBezTo>
                    <a:cubicBezTo>
                      <a:pt x="218" y="12"/>
                      <a:pt x="218" y="12"/>
                      <a:pt x="218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18" y="12"/>
                      <a:pt x="218" y="12"/>
                      <a:pt x="218" y="12"/>
                    </a:cubicBezTo>
                    <a:cubicBezTo>
                      <a:pt x="228" y="12"/>
                      <a:pt x="228" y="12"/>
                      <a:pt x="228" y="12"/>
                    </a:cubicBezTo>
                    <a:cubicBezTo>
                      <a:pt x="450" y="12"/>
                      <a:pt x="450" y="12"/>
                      <a:pt x="450" y="12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393" y="4"/>
                      <a:pt x="312" y="1"/>
                      <a:pt x="222" y="0"/>
                    </a:cubicBezTo>
                  </a:path>
                </a:pathLst>
              </a:custGeom>
              <a:solidFill>
                <a:srgbClr val="5453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52"/>
              <p:cNvSpPr/>
              <p:nvPr/>
            </p:nvSpPr>
            <p:spPr bwMode="auto">
              <a:xfrm>
                <a:off x="8521700" y="4872038"/>
                <a:ext cx="835025" cy="46038"/>
              </a:xfrm>
              <a:custGeom>
                <a:avLst/>
                <a:gdLst>
                  <a:gd name="T0" fmla="*/ 198 w 222"/>
                  <a:gd name="T1" fmla="*/ 0 h 12"/>
                  <a:gd name="T2" fmla="*/ 0 w 222"/>
                  <a:gd name="T3" fmla="*/ 6 h 12"/>
                  <a:gd name="T4" fmla="*/ 0 w 222"/>
                  <a:gd name="T5" fmla="*/ 12 h 12"/>
                  <a:gd name="T6" fmla="*/ 218 w 222"/>
                  <a:gd name="T7" fmla="*/ 12 h 12"/>
                  <a:gd name="T8" fmla="*/ 222 w 222"/>
                  <a:gd name="T9" fmla="*/ 12 h 12"/>
                  <a:gd name="T10" fmla="*/ 222 w 222"/>
                  <a:gd name="T11" fmla="*/ 0 h 12"/>
                  <a:gd name="T12" fmla="*/ 210 w 222"/>
                  <a:gd name="T13" fmla="*/ 0 h 12"/>
                  <a:gd name="T14" fmla="*/ 210 w 222"/>
                  <a:gd name="T15" fmla="*/ 0 h 12"/>
                  <a:gd name="T16" fmla="*/ 198 w 222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2" h="12">
                    <a:moveTo>
                      <a:pt x="198" y="0"/>
                    </a:moveTo>
                    <a:cubicBezTo>
                      <a:pt x="124" y="0"/>
                      <a:pt x="56" y="2"/>
                      <a:pt x="0" y="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18" y="12"/>
                      <a:pt x="218" y="12"/>
                      <a:pt x="218" y="12"/>
                    </a:cubicBezTo>
                    <a:cubicBezTo>
                      <a:pt x="222" y="12"/>
                      <a:pt x="222" y="12"/>
                      <a:pt x="222" y="12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18" y="0"/>
                      <a:pt x="214" y="0"/>
                      <a:pt x="210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06" y="0"/>
                      <a:pt x="202" y="0"/>
                      <a:pt x="198" y="0"/>
                    </a:cubicBezTo>
                  </a:path>
                </a:pathLst>
              </a:custGeom>
              <a:solidFill>
                <a:srgbClr val="5C5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53"/>
              <p:cNvSpPr/>
              <p:nvPr/>
            </p:nvSpPr>
            <p:spPr bwMode="auto">
              <a:xfrm>
                <a:off x="7175500" y="4206876"/>
                <a:ext cx="260350" cy="173038"/>
              </a:xfrm>
              <a:custGeom>
                <a:avLst/>
                <a:gdLst>
                  <a:gd name="T0" fmla="*/ 69 w 69"/>
                  <a:gd name="T1" fmla="*/ 46 h 46"/>
                  <a:gd name="T2" fmla="*/ 69 w 69"/>
                  <a:gd name="T3" fmla="*/ 0 h 46"/>
                  <a:gd name="T4" fmla="*/ 34 w 69"/>
                  <a:gd name="T5" fmla="*/ 9 h 46"/>
                  <a:gd name="T6" fmla="*/ 0 w 69"/>
                  <a:gd name="T7" fmla="*/ 0 h 46"/>
                  <a:gd name="T8" fmla="*/ 0 w 69"/>
                  <a:gd name="T9" fmla="*/ 46 h 46"/>
                  <a:gd name="T10" fmla="*/ 69 w 69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46">
                    <a:moveTo>
                      <a:pt x="69" y="46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6" y="8"/>
                      <a:pt x="34" y="9"/>
                      <a:pt x="34" y="9"/>
                    </a:cubicBezTo>
                    <a:cubicBezTo>
                      <a:pt x="34" y="9"/>
                      <a:pt x="12" y="8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69" y="46"/>
                    </a:lnTo>
                    <a:close/>
                  </a:path>
                </a:pathLst>
              </a:custGeom>
              <a:solidFill>
                <a:srgbClr val="FFE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54"/>
              <p:cNvSpPr/>
              <p:nvPr/>
            </p:nvSpPr>
            <p:spPr bwMode="auto">
              <a:xfrm>
                <a:off x="7175500" y="4270376"/>
                <a:ext cx="260350" cy="150813"/>
              </a:xfrm>
              <a:custGeom>
                <a:avLst/>
                <a:gdLst>
                  <a:gd name="T0" fmla="*/ 69 w 69"/>
                  <a:gd name="T1" fmla="*/ 40 h 40"/>
                  <a:gd name="T2" fmla="*/ 69 w 69"/>
                  <a:gd name="T3" fmla="*/ 0 h 40"/>
                  <a:gd name="T4" fmla="*/ 34 w 69"/>
                  <a:gd name="T5" fmla="*/ 8 h 40"/>
                  <a:gd name="T6" fmla="*/ 0 w 69"/>
                  <a:gd name="T7" fmla="*/ 0 h 40"/>
                  <a:gd name="T8" fmla="*/ 0 w 69"/>
                  <a:gd name="T9" fmla="*/ 40 h 40"/>
                  <a:gd name="T10" fmla="*/ 69 w 69"/>
                  <a:gd name="T1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40">
                    <a:moveTo>
                      <a:pt x="69" y="4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6" y="7"/>
                      <a:pt x="34" y="8"/>
                      <a:pt x="34" y="8"/>
                    </a:cubicBezTo>
                    <a:cubicBezTo>
                      <a:pt x="34" y="8"/>
                      <a:pt x="12" y="7"/>
                      <a:pt x="0" y="0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69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55"/>
              <p:cNvSpPr/>
              <p:nvPr/>
            </p:nvSpPr>
            <p:spPr bwMode="auto">
              <a:xfrm>
                <a:off x="6781800" y="4319588"/>
                <a:ext cx="1047750" cy="368300"/>
              </a:xfrm>
              <a:custGeom>
                <a:avLst/>
                <a:gdLst>
                  <a:gd name="T0" fmla="*/ 258 w 279"/>
                  <a:gd name="T1" fmla="*/ 22 h 98"/>
                  <a:gd name="T2" fmla="*/ 174 w 279"/>
                  <a:gd name="T3" fmla="*/ 0 h 98"/>
                  <a:gd name="T4" fmla="*/ 139 w 279"/>
                  <a:gd name="T5" fmla="*/ 7 h 98"/>
                  <a:gd name="T6" fmla="*/ 105 w 279"/>
                  <a:gd name="T7" fmla="*/ 0 h 98"/>
                  <a:gd name="T8" fmla="*/ 20 w 279"/>
                  <a:gd name="T9" fmla="*/ 22 h 98"/>
                  <a:gd name="T10" fmla="*/ 0 w 279"/>
                  <a:gd name="T11" fmla="*/ 98 h 98"/>
                  <a:gd name="T12" fmla="*/ 139 w 279"/>
                  <a:gd name="T13" fmla="*/ 98 h 98"/>
                  <a:gd name="T14" fmla="*/ 279 w 279"/>
                  <a:gd name="T15" fmla="*/ 98 h 98"/>
                  <a:gd name="T16" fmla="*/ 258 w 279"/>
                  <a:gd name="T17" fmla="*/ 2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98">
                    <a:moveTo>
                      <a:pt x="258" y="22"/>
                    </a:moveTo>
                    <a:cubicBezTo>
                      <a:pt x="248" y="16"/>
                      <a:pt x="219" y="18"/>
                      <a:pt x="174" y="0"/>
                    </a:cubicBezTo>
                    <a:cubicBezTo>
                      <a:pt x="161" y="6"/>
                      <a:pt x="139" y="7"/>
                      <a:pt x="139" y="7"/>
                    </a:cubicBezTo>
                    <a:cubicBezTo>
                      <a:pt x="139" y="7"/>
                      <a:pt x="117" y="6"/>
                      <a:pt x="105" y="0"/>
                    </a:cubicBezTo>
                    <a:cubicBezTo>
                      <a:pt x="60" y="18"/>
                      <a:pt x="30" y="16"/>
                      <a:pt x="20" y="22"/>
                    </a:cubicBezTo>
                    <a:cubicBezTo>
                      <a:pt x="10" y="29"/>
                      <a:pt x="0" y="98"/>
                      <a:pt x="0" y="98"/>
                    </a:cubicBezTo>
                    <a:cubicBezTo>
                      <a:pt x="139" y="98"/>
                      <a:pt x="139" y="98"/>
                      <a:pt x="139" y="98"/>
                    </a:cubicBezTo>
                    <a:cubicBezTo>
                      <a:pt x="279" y="98"/>
                      <a:pt x="279" y="98"/>
                      <a:pt x="279" y="98"/>
                    </a:cubicBezTo>
                    <a:cubicBezTo>
                      <a:pt x="279" y="98"/>
                      <a:pt x="268" y="29"/>
                      <a:pt x="258" y="22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6"/>
              <p:cNvSpPr/>
              <p:nvPr/>
            </p:nvSpPr>
            <p:spPr bwMode="auto">
              <a:xfrm>
                <a:off x="7018338" y="3687763"/>
                <a:ext cx="615950" cy="944563"/>
              </a:xfrm>
              <a:custGeom>
                <a:avLst/>
                <a:gdLst>
                  <a:gd name="T0" fmla="*/ 158 w 164"/>
                  <a:gd name="T1" fmla="*/ 98 h 251"/>
                  <a:gd name="T2" fmla="*/ 135 w 164"/>
                  <a:gd name="T3" fmla="*/ 23 h 251"/>
                  <a:gd name="T4" fmla="*/ 121 w 164"/>
                  <a:gd name="T5" fmla="*/ 14 h 251"/>
                  <a:gd name="T6" fmla="*/ 93 w 164"/>
                  <a:gd name="T7" fmla="*/ 2 h 251"/>
                  <a:gd name="T8" fmla="*/ 85 w 164"/>
                  <a:gd name="T9" fmla="*/ 2 h 251"/>
                  <a:gd name="T10" fmla="*/ 65 w 164"/>
                  <a:gd name="T11" fmla="*/ 2 h 251"/>
                  <a:gd name="T12" fmla="*/ 41 w 164"/>
                  <a:gd name="T13" fmla="*/ 14 h 251"/>
                  <a:gd name="T14" fmla="*/ 29 w 164"/>
                  <a:gd name="T15" fmla="*/ 23 h 251"/>
                  <a:gd name="T16" fmla="*/ 5 w 164"/>
                  <a:gd name="T17" fmla="*/ 98 h 251"/>
                  <a:gd name="T18" fmla="*/ 26 w 164"/>
                  <a:gd name="T19" fmla="*/ 206 h 251"/>
                  <a:gd name="T20" fmla="*/ 76 w 164"/>
                  <a:gd name="T21" fmla="*/ 251 h 251"/>
                  <a:gd name="T22" fmla="*/ 124 w 164"/>
                  <a:gd name="T23" fmla="*/ 211 h 251"/>
                  <a:gd name="T24" fmla="*/ 125 w 164"/>
                  <a:gd name="T25" fmla="*/ 211 h 251"/>
                  <a:gd name="T26" fmla="*/ 158 w 164"/>
                  <a:gd name="T27" fmla="*/ 98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4" h="251">
                    <a:moveTo>
                      <a:pt x="158" y="98"/>
                    </a:moveTo>
                    <a:cubicBezTo>
                      <a:pt x="151" y="79"/>
                      <a:pt x="157" y="23"/>
                      <a:pt x="135" y="23"/>
                    </a:cubicBezTo>
                    <a:cubicBezTo>
                      <a:pt x="133" y="18"/>
                      <a:pt x="128" y="14"/>
                      <a:pt x="121" y="14"/>
                    </a:cubicBezTo>
                    <a:cubicBezTo>
                      <a:pt x="113" y="7"/>
                      <a:pt x="103" y="2"/>
                      <a:pt x="93" y="2"/>
                    </a:cubicBezTo>
                    <a:cubicBezTo>
                      <a:pt x="90" y="2"/>
                      <a:pt x="88" y="2"/>
                      <a:pt x="85" y="2"/>
                    </a:cubicBezTo>
                    <a:cubicBezTo>
                      <a:pt x="77" y="0"/>
                      <a:pt x="71" y="0"/>
                      <a:pt x="65" y="2"/>
                    </a:cubicBezTo>
                    <a:cubicBezTo>
                      <a:pt x="57" y="4"/>
                      <a:pt x="49" y="8"/>
                      <a:pt x="41" y="14"/>
                    </a:cubicBezTo>
                    <a:cubicBezTo>
                      <a:pt x="35" y="14"/>
                      <a:pt x="30" y="19"/>
                      <a:pt x="29" y="23"/>
                    </a:cubicBezTo>
                    <a:cubicBezTo>
                      <a:pt x="6" y="23"/>
                      <a:pt x="12" y="79"/>
                      <a:pt x="5" y="98"/>
                    </a:cubicBezTo>
                    <a:cubicBezTo>
                      <a:pt x="0" y="114"/>
                      <a:pt x="4" y="185"/>
                      <a:pt x="26" y="206"/>
                    </a:cubicBezTo>
                    <a:cubicBezTo>
                      <a:pt x="38" y="233"/>
                      <a:pt x="56" y="251"/>
                      <a:pt x="76" y="251"/>
                    </a:cubicBezTo>
                    <a:cubicBezTo>
                      <a:pt x="95" y="251"/>
                      <a:pt x="112" y="235"/>
                      <a:pt x="124" y="211"/>
                    </a:cubicBezTo>
                    <a:cubicBezTo>
                      <a:pt x="125" y="211"/>
                      <a:pt x="125" y="211"/>
                      <a:pt x="125" y="211"/>
                    </a:cubicBezTo>
                    <a:cubicBezTo>
                      <a:pt x="157" y="211"/>
                      <a:pt x="164" y="117"/>
                      <a:pt x="158" y="98"/>
                    </a:cubicBezTo>
                    <a:close/>
                  </a:path>
                </a:pathLst>
              </a:custGeom>
              <a:solidFill>
                <a:srgbClr val="605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7"/>
              <p:cNvSpPr/>
              <p:nvPr/>
            </p:nvSpPr>
            <p:spPr bwMode="auto">
              <a:xfrm>
                <a:off x="8548688" y="4165601"/>
                <a:ext cx="269875" cy="180975"/>
              </a:xfrm>
              <a:custGeom>
                <a:avLst/>
                <a:gdLst>
                  <a:gd name="T0" fmla="*/ 72 w 72"/>
                  <a:gd name="T1" fmla="*/ 48 h 48"/>
                  <a:gd name="T2" fmla="*/ 72 w 72"/>
                  <a:gd name="T3" fmla="*/ 0 h 48"/>
                  <a:gd name="T4" fmla="*/ 36 w 72"/>
                  <a:gd name="T5" fmla="*/ 9 h 48"/>
                  <a:gd name="T6" fmla="*/ 0 w 72"/>
                  <a:gd name="T7" fmla="*/ 0 h 48"/>
                  <a:gd name="T8" fmla="*/ 0 w 72"/>
                  <a:gd name="T9" fmla="*/ 48 h 48"/>
                  <a:gd name="T10" fmla="*/ 72 w 72"/>
                  <a:gd name="T1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8">
                    <a:moveTo>
                      <a:pt x="72" y="48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59" y="8"/>
                      <a:pt x="36" y="9"/>
                      <a:pt x="36" y="9"/>
                    </a:cubicBezTo>
                    <a:cubicBezTo>
                      <a:pt x="36" y="9"/>
                      <a:pt x="12" y="8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72" y="48"/>
                    </a:lnTo>
                    <a:close/>
                  </a:path>
                </a:pathLst>
              </a:custGeom>
              <a:solidFill>
                <a:srgbClr val="FFE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8"/>
              <p:cNvSpPr/>
              <p:nvPr/>
            </p:nvSpPr>
            <p:spPr bwMode="auto">
              <a:xfrm>
                <a:off x="8548688" y="4233863"/>
                <a:ext cx="269875" cy="153988"/>
              </a:xfrm>
              <a:custGeom>
                <a:avLst/>
                <a:gdLst>
                  <a:gd name="T0" fmla="*/ 72 w 72"/>
                  <a:gd name="T1" fmla="*/ 41 h 41"/>
                  <a:gd name="T2" fmla="*/ 72 w 72"/>
                  <a:gd name="T3" fmla="*/ 0 h 41"/>
                  <a:gd name="T4" fmla="*/ 36 w 72"/>
                  <a:gd name="T5" fmla="*/ 8 h 41"/>
                  <a:gd name="T6" fmla="*/ 0 w 72"/>
                  <a:gd name="T7" fmla="*/ 0 h 41"/>
                  <a:gd name="T8" fmla="*/ 0 w 72"/>
                  <a:gd name="T9" fmla="*/ 41 h 41"/>
                  <a:gd name="T10" fmla="*/ 72 w 7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1">
                    <a:moveTo>
                      <a:pt x="72" y="41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59" y="7"/>
                      <a:pt x="36" y="8"/>
                      <a:pt x="36" y="8"/>
                    </a:cubicBezTo>
                    <a:cubicBezTo>
                      <a:pt x="36" y="8"/>
                      <a:pt x="12" y="7"/>
                      <a:pt x="0" y="0"/>
                    </a:cubicBezTo>
                    <a:cubicBezTo>
                      <a:pt x="0" y="41"/>
                      <a:pt x="0" y="41"/>
                      <a:pt x="0" y="41"/>
                    </a:cubicBezTo>
                    <a:lnTo>
                      <a:pt x="72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9"/>
              <p:cNvSpPr/>
              <p:nvPr/>
            </p:nvSpPr>
            <p:spPr bwMode="auto">
              <a:xfrm>
                <a:off x="8131175" y="4281488"/>
                <a:ext cx="1101725" cy="387350"/>
              </a:xfrm>
              <a:custGeom>
                <a:avLst/>
                <a:gdLst>
                  <a:gd name="T0" fmla="*/ 272 w 293"/>
                  <a:gd name="T1" fmla="*/ 24 h 103"/>
                  <a:gd name="T2" fmla="*/ 183 w 293"/>
                  <a:gd name="T3" fmla="*/ 0 h 103"/>
                  <a:gd name="T4" fmla="*/ 147 w 293"/>
                  <a:gd name="T5" fmla="*/ 8 h 103"/>
                  <a:gd name="T6" fmla="*/ 111 w 293"/>
                  <a:gd name="T7" fmla="*/ 0 h 103"/>
                  <a:gd name="T8" fmla="*/ 22 w 293"/>
                  <a:gd name="T9" fmla="*/ 24 h 103"/>
                  <a:gd name="T10" fmla="*/ 0 w 293"/>
                  <a:gd name="T11" fmla="*/ 103 h 103"/>
                  <a:gd name="T12" fmla="*/ 147 w 293"/>
                  <a:gd name="T13" fmla="*/ 103 h 103"/>
                  <a:gd name="T14" fmla="*/ 293 w 293"/>
                  <a:gd name="T15" fmla="*/ 103 h 103"/>
                  <a:gd name="T16" fmla="*/ 272 w 293"/>
                  <a:gd name="T17" fmla="*/ 2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103">
                    <a:moveTo>
                      <a:pt x="272" y="24"/>
                    </a:moveTo>
                    <a:cubicBezTo>
                      <a:pt x="261" y="17"/>
                      <a:pt x="230" y="20"/>
                      <a:pt x="183" y="0"/>
                    </a:cubicBezTo>
                    <a:cubicBezTo>
                      <a:pt x="170" y="7"/>
                      <a:pt x="147" y="8"/>
                      <a:pt x="147" y="8"/>
                    </a:cubicBezTo>
                    <a:cubicBezTo>
                      <a:pt x="147" y="8"/>
                      <a:pt x="123" y="7"/>
                      <a:pt x="111" y="0"/>
                    </a:cubicBezTo>
                    <a:cubicBezTo>
                      <a:pt x="63" y="20"/>
                      <a:pt x="32" y="17"/>
                      <a:pt x="22" y="24"/>
                    </a:cubicBezTo>
                    <a:cubicBezTo>
                      <a:pt x="11" y="31"/>
                      <a:pt x="0" y="103"/>
                      <a:pt x="0" y="103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293" y="103"/>
                      <a:pt x="293" y="103"/>
                      <a:pt x="293" y="103"/>
                    </a:cubicBezTo>
                    <a:cubicBezTo>
                      <a:pt x="293" y="103"/>
                      <a:pt x="282" y="31"/>
                      <a:pt x="272" y="24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60"/>
              <p:cNvSpPr/>
              <p:nvPr/>
            </p:nvSpPr>
            <p:spPr bwMode="auto">
              <a:xfrm>
                <a:off x="8323263" y="3560763"/>
                <a:ext cx="604838" cy="695325"/>
              </a:xfrm>
              <a:custGeom>
                <a:avLst/>
                <a:gdLst>
                  <a:gd name="T0" fmla="*/ 160 w 161"/>
                  <a:gd name="T1" fmla="*/ 82 h 185"/>
                  <a:gd name="T2" fmla="*/ 136 w 161"/>
                  <a:gd name="T3" fmla="*/ 22 h 185"/>
                  <a:gd name="T4" fmla="*/ 49 w 161"/>
                  <a:gd name="T5" fmla="*/ 27 h 185"/>
                  <a:gd name="T6" fmla="*/ 15 w 161"/>
                  <a:gd name="T7" fmla="*/ 29 h 185"/>
                  <a:gd name="T8" fmla="*/ 27 w 161"/>
                  <a:gd name="T9" fmla="*/ 75 h 185"/>
                  <a:gd name="T10" fmla="*/ 33 w 161"/>
                  <a:gd name="T11" fmla="*/ 78 h 185"/>
                  <a:gd name="T12" fmla="*/ 30 w 161"/>
                  <a:gd name="T13" fmla="*/ 103 h 185"/>
                  <a:gd name="T14" fmla="*/ 72 w 161"/>
                  <a:gd name="T15" fmla="*/ 175 h 185"/>
                  <a:gd name="T16" fmla="*/ 96 w 161"/>
                  <a:gd name="T17" fmla="*/ 185 h 185"/>
                  <a:gd name="T18" fmla="*/ 125 w 161"/>
                  <a:gd name="T19" fmla="*/ 171 h 185"/>
                  <a:gd name="T20" fmla="*/ 142 w 161"/>
                  <a:gd name="T21" fmla="*/ 156 h 185"/>
                  <a:gd name="T22" fmla="*/ 145 w 161"/>
                  <a:gd name="T23" fmla="*/ 151 h 185"/>
                  <a:gd name="T24" fmla="*/ 146 w 161"/>
                  <a:gd name="T25" fmla="*/ 150 h 185"/>
                  <a:gd name="T26" fmla="*/ 160 w 161"/>
                  <a:gd name="T27" fmla="*/ 103 h 185"/>
                  <a:gd name="T28" fmla="*/ 160 w 161"/>
                  <a:gd name="T29" fmla="*/ 82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1" h="185">
                    <a:moveTo>
                      <a:pt x="160" y="82"/>
                    </a:moveTo>
                    <a:cubicBezTo>
                      <a:pt x="161" y="56"/>
                      <a:pt x="157" y="27"/>
                      <a:pt x="136" y="22"/>
                    </a:cubicBezTo>
                    <a:cubicBezTo>
                      <a:pt x="108" y="0"/>
                      <a:pt x="67" y="10"/>
                      <a:pt x="49" y="27"/>
                    </a:cubicBezTo>
                    <a:cubicBezTo>
                      <a:pt x="32" y="33"/>
                      <a:pt x="19" y="34"/>
                      <a:pt x="15" y="29"/>
                    </a:cubicBezTo>
                    <a:cubicBezTo>
                      <a:pt x="15" y="29"/>
                      <a:pt x="0" y="59"/>
                      <a:pt x="27" y="75"/>
                    </a:cubicBezTo>
                    <a:cubicBezTo>
                      <a:pt x="29" y="76"/>
                      <a:pt x="31" y="77"/>
                      <a:pt x="33" y="78"/>
                    </a:cubicBezTo>
                    <a:cubicBezTo>
                      <a:pt x="31" y="87"/>
                      <a:pt x="30" y="96"/>
                      <a:pt x="30" y="103"/>
                    </a:cubicBezTo>
                    <a:cubicBezTo>
                      <a:pt x="30" y="136"/>
                      <a:pt x="48" y="164"/>
                      <a:pt x="72" y="175"/>
                    </a:cubicBezTo>
                    <a:cubicBezTo>
                      <a:pt x="81" y="180"/>
                      <a:pt x="90" y="185"/>
                      <a:pt x="96" y="185"/>
                    </a:cubicBezTo>
                    <a:cubicBezTo>
                      <a:pt x="103" y="185"/>
                      <a:pt x="115" y="179"/>
                      <a:pt x="125" y="171"/>
                    </a:cubicBezTo>
                    <a:cubicBezTo>
                      <a:pt x="131" y="167"/>
                      <a:pt x="137" y="162"/>
                      <a:pt x="142" y="156"/>
                    </a:cubicBezTo>
                    <a:cubicBezTo>
                      <a:pt x="143" y="155"/>
                      <a:pt x="145" y="153"/>
                      <a:pt x="145" y="151"/>
                    </a:cubicBezTo>
                    <a:cubicBezTo>
                      <a:pt x="146" y="151"/>
                      <a:pt x="146" y="151"/>
                      <a:pt x="146" y="150"/>
                    </a:cubicBezTo>
                    <a:cubicBezTo>
                      <a:pt x="155" y="137"/>
                      <a:pt x="160" y="121"/>
                      <a:pt x="160" y="103"/>
                    </a:cubicBezTo>
                    <a:cubicBezTo>
                      <a:pt x="160" y="96"/>
                      <a:pt x="160" y="89"/>
                      <a:pt x="160" y="82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61"/>
              <p:cNvSpPr/>
              <p:nvPr/>
            </p:nvSpPr>
            <p:spPr bwMode="auto">
              <a:xfrm>
                <a:off x="6683375" y="4602163"/>
                <a:ext cx="1244600" cy="1390650"/>
              </a:xfrm>
              <a:custGeom>
                <a:avLst/>
                <a:gdLst>
                  <a:gd name="T0" fmla="*/ 331 w 331"/>
                  <a:gd name="T1" fmla="*/ 370 h 370"/>
                  <a:gd name="T2" fmla="*/ 331 w 331"/>
                  <a:gd name="T3" fmla="*/ 32 h 370"/>
                  <a:gd name="T4" fmla="*/ 299 w 331"/>
                  <a:gd name="T5" fmla="*/ 0 h 370"/>
                  <a:gd name="T6" fmla="*/ 31 w 331"/>
                  <a:gd name="T7" fmla="*/ 0 h 370"/>
                  <a:gd name="T8" fmla="*/ 0 w 331"/>
                  <a:gd name="T9" fmla="*/ 32 h 370"/>
                  <a:gd name="T10" fmla="*/ 0 w 331"/>
                  <a:gd name="T11" fmla="*/ 370 h 370"/>
                  <a:gd name="T12" fmla="*/ 331 w 331"/>
                  <a:gd name="T13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1" h="370">
                    <a:moveTo>
                      <a:pt x="331" y="370"/>
                    </a:moveTo>
                    <a:cubicBezTo>
                      <a:pt x="331" y="32"/>
                      <a:pt x="331" y="32"/>
                      <a:pt x="331" y="32"/>
                    </a:cubicBezTo>
                    <a:cubicBezTo>
                      <a:pt x="331" y="14"/>
                      <a:pt x="317" y="0"/>
                      <a:pt x="299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370"/>
                      <a:pt x="0" y="370"/>
                      <a:pt x="0" y="370"/>
                    </a:cubicBezTo>
                    <a:lnTo>
                      <a:pt x="331" y="37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62"/>
              <p:cNvSpPr/>
              <p:nvPr/>
            </p:nvSpPr>
            <p:spPr bwMode="auto">
              <a:xfrm>
                <a:off x="8059738" y="4602163"/>
                <a:ext cx="1244600" cy="1390650"/>
              </a:xfrm>
              <a:custGeom>
                <a:avLst/>
                <a:gdLst>
                  <a:gd name="T0" fmla="*/ 331 w 331"/>
                  <a:gd name="T1" fmla="*/ 370 h 370"/>
                  <a:gd name="T2" fmla="*/ 331 w 331"/>
                  <a:gd name="T3" fmla="*/ 32 h 370"/>
                  <a:gd name="T4" fmla="*/ 300 w 331"/>
                  <a:gd name="T5" fmla="*/ 0 h 370"/>
                  <a:gd name="T6" fmla="*/ 32 w 331"/>
                  <a:gd name="T7" fmla="*/ 0 h 370"/>
                  <a:gd name="T8" fmla="*/ 0 w 331"/>
                  <a:gd name="T9" fmla="*/ 32 h 370"/>
                  <a:gd name="T10" fmla="*/ 0 w 331"/>
                  <a:gd name="T11" fmla="*/ 370 h 370"/>
                  <a:gd name="T12" fmla="*/ 331 w 331"/>
                  <a:gd name="T13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1" h="370">
                    <a:moveTo>
                      <a:pt x="331" y="370"/>
                    </a:moveTo>
                    <a:cubicBezTo>
                      <a:pt x="331" y="32"/>
                      <a:pt x="331" y="32"/>
                      <a:pt x="331" y="32"/>
                    </a:cubicBezTo>
                    <a:cubicBezTo>
                      <a:pt x="331" y="14"/>
                      <a:pt x="317" y="0"/>
                      <a:pt x="30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370"/>
                      <a:pt x="0" y="370"/>
                      <a:pt x="0" y="370"/>
                    </a:cubicBezTo>
                    <a:lnTo>
                      <a:pt x="331" y="37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63"/>
              <p:cNvSpPr/>
              <p:nvPr/>
            </p:nvSpPr>
            <p:spPr bwMode="auto">
              <a:xfrm>
                <a:off x="9232900" y="4371976"/>
                <a:ext cx="274638" cy="184150"/>
              </a:xfrm>
              <a:custGeom>
                <a:avLst/>
                <a:gdLst>
                  <a:gd name="T0" fmla="*/ 73 w 73"/>
                  <a:gd name="T1" fmla="*/ 49 h 49"/>
                  <a:gd name="T2" fmla="*/ 73 w 73"/>
                  <a:gd name="T3" fmla="*/ 0 h 49"/>
                  <a:gd name="T4" fmla="*/ 37 w 73"/>
                  <a:gd name="T5" fmla="*/ 10 h 49"/>
                  <a:gd name="T6" fmla="*/ 0 w 73"/>
                  <a:gd name="T7" fmla="*/ 0 h 49"/>
                  <a:gd name="T8" fmla="*/ 0 w 73"/>
                  <a:gd name="T9" fmla="*/ 49 h 49"/>
                  <a:gd name="T10" fmla="*/ 73 w 73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49">
                    <a:moveTo>
                      <a:pt x="73" y="49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60" y="8"/>
                      <a:pt x="37" y="10"/>
                      <a:pt x="37" y="10"/>
                    </a:cubicBezTo>
                    <a:cubicBezTo>
                      <a:pt x="37" y="10"/>
                      <a:pt x="13" y="8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lnTo>
                      <a:pt x="73" y="49"/>
                    </a:lnTo>
                    <a:close/>
                  </a:path>
                </a:pathLst>
              </a:custGeom>
              <a:solidFill>
                <a:srgbClr val="FFE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64"/>
              <p:cNvSpPr/>
              <p:nvPr/>
            </p:nvSpPr>
            <p:spPr bwMode="auto">
              <a:xfrm>
                <a:off x="9232900" y="4443413"/>
                <a:ext cx="274638" cy="158750"/>
              </a:xfrm>
              <a:custGeom>
                <a:avLst/>
                <a:gdLst>
                  <a:gd name="T0" fmla="*/ 73 w 73"/>
                  <a:gd name="T1" fmla="*/ 42 h 42"/>
                  <a:gd name="T2" fmla="*/ 73 w 73"/>
                  <a:gd name="T3" fmla="*/ 0 h 42"/>
                  <a:gd name="T4" fmla="*/ 37 w 73"/>
                  <a:gd name="T5" fmla="*/ 8 h 42"/>
                  <a:gd name="T6" fmla="*/ 0 w 73"/>
                  <a:gd name="T7" fmla="*/ 0 h 42"/>
                  <a:gd name="T8" fmla="*/ 0 w 73"/>
                  <a:gd name="T9" fmla="*/ 42 h 42"/>
                  <a:gd name="T10" fmla="*/ 73 w 7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42">
                    <a:moveTo>
                      <a:pt x="73" y="42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60" y="7"/>
                      <a:pt x="37" y="8"/>
                      <a:pt x="37" y="8"/>
                    </a:cubicBezTo>
                    <a:cubicBezTo>
                      <a:pt x="37" y="8"/>
                      <a:pt x="13" y="7"/>
                      <a:pt x="0" y="0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73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5"/>
              <p:cNvSpPr/>
              <p:nvPr/>
            </p:nvSpPr>
            <p:spPr bwMode="auto">
              <a:xfrm>
                <a:off x="8812213" y="4492626"/>
                <a:ext cx="1120775" cy="395288"/>
              </a:xfrm>
              <a:custGeom>
                <a:avLst/>
                <a:gdLst>
                  <a:gd name="T0" fmla="*/ 276 w 298"/>
                  <a:gd name="T1" fmla="*/ 24 h 105"/>
                  <a:gd name="T2" fmla="*/ 185 w 298"/>
                  <a:gd name="T3" fmla="*/ 0 h 105"/>
                  <a:gd name="T4" fmla="*/ 149 w 298"/>
                  <a:gd name="T5" fmla="*/ 8 h 105"/>
                  <a:gd name="T6" fmla="*/ 112 w 298"/>
                  <a:gd name="T7" fmla="*/ 0 h 105"/>
                  <a:gd name="T8" fmla="*/ 22 w 298"/>
                  <a:gd name="T9" fmla="*/ 24 h 105"/>
                  <a:gd name="T10" fmla="*/ 0 w 298"/>
                  <a:gd name="T11" fmla="*/ 105 h 105"/>
                  <a:gd name="T12" fmla="*/ 149 w 298"/>
                  <a:gd name="T13" fmla="*/ 105 h 105"/>
                  <a:gd name="T14" fmla="*/ 298 w 298"/>
                  <a:gd name="T15" fmla="*/ 105 h 105"/>
                  <a:gd name="T16" fmla="*/ 276 w 298"/>
                  <a:gd name="T17" fmla="*/ 2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105">
                    <a:moveTo>
                      <a:pt x="276" y="24"/>
                    </a:moveTo>
                    <a:cubicBezTo>
                      <a:pt x="265" y="17"/>
                      <a:pt x="233" y="20"/>
                      <a:pt x="185" y="0"/>
                    </a:cubicBezTo>
                    <a:cubicBezTo>
                      <a:pt x="172" y="7"/>
                      <a:pt x="149" y="8"/>
                      <a:pt x="149" y="8"/>
                    </a:cubicBezTo>
                    <a:cubicBezTo>
                      <a:pt x="149" y="8"/>
                      <a:pt x="125" y="7"/>
                      <a:pt x="112" y="0"/>
                    </a:cubicBezTo>
                    <a:cubicBezTo>
                      <a:pt x="64" y="20"/>
                      <a:pt x="32" y="17"/>
                      <a:pt x="22" y="24"/>
                    </a:cubicBezTo>
                    <a:cubicBezTo>
                      <a:pt x="11" y="31"/>
                      <a:pt x="0" y="105"/>
                      <a:pt x="0" y="105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298" y="105"/>
                      <a:pt x="298" y="105"/>
                      <a:pt x="298" y="105"/>
                    </a:cubicBezTo>
                    <a:cubicBezTo>
                      <a:pt x="298" y="105"/>
                      <a:pt x="287" y="31"/>
                      <a:pt x="276" y="24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66"/>
              <p:cNvSpPr/>
              <p:nvPr/>
            </p:nvSpPr>
            <p:spPr bwMode="auto">
              <a:xfrm>
                <a:off x="9040813" y="3759201"/>
                <a:ext cx="708025" cy="928688"/>
              </a:xfrm>
              <a:custGeom>
                <a:avLst/>
                <a:gdLst>
                  <a:gd name="T0" fmla="*/ 168 w 188"/>
                  <a:gd name="T1" fmla="*/ 168 h 247"/>
                  <a:gd name="T2" fmla="*/ 176 w 188"/>
                  <a:gd name="T3" fmla="*/ 115 h 247"/>
                  <a:gd name="T4" fmla="*/ 152 w 188"/>
                  <a:gd name="T5" fmla="*/ 43 h 247"/>
                  <a:gd name="T6" fmla="*/ 68 w 188"/>
                  <a:gd name="T7" fmla="*/ 23 h 247"/>
                  <a:gd name="T8" fmla="*/ 26 w 188"/>
                  <a:gd name="T9" fmla="*/ 66 h 247"/>
                  <a:gd name="T10" fmla="*/ 23 w 188"/>
                  <a:gd name="T11" fmla="*/ 74 h 247"/>
                  <a:gd name="T12" fmla="*/ 19 w 188"/>
                  <a:gd name="T13" fmla="*/ 100 h 247"/>
                  <a:gd name="T14" fmla="*/ 14 w 188"/>
                  <a:gd name="T15" fmla="*/ 112 h 247"/>
                  <a:gd name="T16" fmla="*/ 22 w 188"/>
                  <a:gd name="T17" fmla="*/ 170 h 247"/>
                  <a:gd name="T18" fmla="*/ 20 w 188"/>
                  <a:gd name="T19" fmla="*/ 190 h 247"/>
                  <a:gd name="T20" fmla="*/ 90 w 188"/>
                  <a:gd name="T21" fmla="*/ 247 h 247"/>
                  <a:gd name="T22" fmla="*/ 167 w 188"/>
                  <a:gd name="T23" fmla="*/ 188 h 247"/>
                  <a:gd name="T24" fmla="*/ 168 w 188"/>
                  <a:gd name="T25" fmla="*/ 16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247">
                    <a:moveTo>
                      <a:pt x="168" y="168"/>
                    </a:moveTo>
                    <a:cubicBezTo>
                      <a:pt x="177" y="165"/>
                      <a:pt x="188" y="130"/>
                      <a:pt x="176" y="115"/>
                    </a:cubicBezTo>
                    <a:cubicBezTo>
                      <a:pt x="163" y="100"/>
                      <a:pt x="175" y="85"/>
                      <a:pt x="152" y="43"/>
                    </a:cubicBezTo>
                    <a:cubicBezTo>
                      <a:pt x="130" y="0"/>
                      <a:pt x="75" y="11"/>
                      <a:pt x="68" y="23"/>
                    </a:cubicBezTo>
                    <a:cubicBezTo>
                      <a:pt x="39" y="23"/>
                      <a:pt x="30" y="43"/>
                      <a:pt x="26" y="66"/>
                    </a:cubicBezTo>
                    <a:cubicBezTo>
                      <a:pt x="24" y="69"/>
                      <a:pt x="23" y="71"/>
                      <a:pt x="23" y="74"/>
                    </a:cubicBezTo>
                    <a:cubicBezTo>
                      <a:pt x="21" y="83"/>
                      <a:pt x="19" y="91"/>
                      <a:pt x="19" y="100"/>
                    </a:cubicBezTo>
                    <a:cubicBezTo>
                      <a:pt x="18" y="105"/>
                      <a:pt x="16" y="109"/>
                      <a:pt x="14" y="112"/>
                    </a:cubicBezTo>
                    <a:cubicBezTo>
                      <a:pt x="0" y="135"/>
                      <a:pt x="15" y="162"/>
                      <a:pt x="22" y="170"/>
                    </a:cubicBezTo>
                    <a:cubicBezTo>
                      <a:pt x="29" y="177"/>
                      <a:pt x="26" y="186"/>
                      <a:pt x="20" y="190"/>
                    </a:cubicBezTo>
                    <a:cubicBezTo>
                      <a:pt x="1" y="203"/>
                      <a:pt x="16" y="246"/>
                      <a:pt x="90" y="247"/>
                    </a:cubicBezTo>
                    <a:cubicBezTo>
                      <a:pt x="159" y="247"/>
                      <a:pt x="185" y="210"/>
                      <a:pt x="167" y="188"/>
                    </a:cubicBezTo>
                    <a:cubicBezTo>
                      <a:pt x="163" y="183"/>
                      <a:pt x="159" y="171"/>
                      <a:pt x="168" y="168"/>
                    </a:cubicBezTo>
                    <a:close/>
                  </a:path>
                </a:pathLst>
              </a:custGeom>
              <a:solidFill>
                <a:srgbClr val="806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67"/>
              <p:cNvSpPr/>
              <p:nvPr/>
            </p:nvSpPr>
            <p:spPr bwMode="auto">
              <a:xfrm>
                <a:off x="7856538" y="4432301"/>
                <a:ext cx="274638" cy="184150"/>
              </a:xfrm>
              <a:custGeom>
                <a:avLst/>
                <a:gdLst>
                  <a:gd name="T0" fmla="*/ 73 w 73"/>
                  <a:gd name="T1" fmla="*/ 49 h 49"/>
                  <a:gd name="T2" fmla="*/ 73 w 73"/>
                  <a:gd name="T3" fmla="*/ 0 h 49"/>
                  <a:gd name="T4" fmla="*/ 36 w 73"/>
                  <a:gd name="T5" fmla="*/ 9 h 49"/>
                  <a:gd name="T6" fmla="*/ 0 w 73"/>
                  <a:gd name="T7" fmla="*/ 0 h 49"/>
                  <a:gd name="T8" fmla="*/ 0 w 73"/>
                  <a:gd name="T9" fmla="*/ 49 h 49"/>
                  <a:gd name="T10" fmla="*/ 73 w 73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49">
                    <a:moveTo>
                      <a:pt x="73" y="49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60" y="8"/>
                      <a:pt x="36" y="9"/>
                      <a:pt x="36" y="9"/>
                    </a:cubicBezTo>
                    <a:cubicBezTo>
                      <a:pt x="36" y="9"/>
                      <a:pt x="13" y="8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lnTo>
                      <a:pt x="73" y="49"/>
                    </a:lnTo>
                    <a:close/>
                  </a:path>
                </a:pathLst>
              </a:custGeom>
              <a:solidFill>
                <a:srgbClr val="FFE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68"/>
              <p:cNvSpPr/>
              <p:nvPr/>
            </p:nvSpPr>
            <p:spPr bwMode="auto">
              <a:xfrm>
                <a:off x="7856538" y="4500563"/>
                <a:ext cx="274638" cy="161925"/>
              </a:xfrm>
              <a:custGeom>
                <a:avLst/>
                <a:gdLst>
                  <a:gd name="T0" fmla="*/ 73 w 73"/>
                  <a:gd name="T1" fmla="*/ 43 h 43"/>
                  <a:gd name="T2" fmla="*/ 73 w 73"/>
                  <a:gd name="T3" fmla="*/ 0 h 43"/>
                  <a:gd name="T4" fmla="*/ 36 w 73"/>
                  <a:gd name="T5" fmla="*/ 8 h 43"/>
                  <a:gd name="T6" fmla="*/ 0 w 73"/>
                  <a:gd name="T7" fmla="*/ 0 h 43"/>
                  <a:gd name="T8" fmla="*/ 0 w 73"/>
                  <a:gd name="T9" fmla="*/ 43 h 43"/>
                  <a:gd name="T10" fmla="*/ 73 w 73"/>
                  <a:gd name="T1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43">
                    <a:moveTo>
                      <a:pt x="73" y="43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60" y="7"/>
                      <a:pt x="36" y="8"/>
                      <a:pt x="36" y="8"/>
                    </a:cubicBezTo>
                    <a:cubicBezTo>
                      <a:pt x="36" y="8"/>
                      <a:pt x="13" y="7"/>
                      <a:pt x="0" y="0"/>
                    </a:cubicBezTo>
                    <a:cubicBezTo>
                      <a:pt x="0" y="43"/>
                      <a:pt x="0" y="43"/>
                      <a:pt x="0" y="43"/>
                    </a:cubicBezTo>
                    <a:lnTo>
                      <a:pt x="73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69"/>
              <p:cNvSpPr/>
              <p:nvPr/>
            </p:nvSpPr>
            <p:spPr bwMode="auto">
              <a:xfrm>
                <a:off x="7431088" y="4552951"/>
                <a:ext cx="1125538" cy="395288"/>
              </a:xfrm>
              <a:custGeom>
                <a:avLst/>
                <a:gdLst>
                  <a:gd name="T0" fmla="*/ 277 w 299"/>
                  <a:gd name="T1" fmla="*/ 24 h 105"/>
                  <a:gd name="T2" fmla="*/ 186 w 299"/>
                  <a:gd name="T3" fmla="*/ 0 h 105"/>
                  <a:gd name="T4" fmla="*/ 149 w 299"/>
                  <a:gd name="T5" fmla="*/ 8 h 105"/>
                  <a:gd name="T6" fmla="*/ 113 w 299"/>
                  <a:gd name="T7" fmla="*/ 0 h 105"/>
                  <a:gd name="T8" fmla="*/ 22 w 299"/>
                  <a:gd name="T9" fmla="*/ 24 h 105"/>
                  <a:gd name="T10" fmla="*/ 0 w 299"/>
                  <a:gd name="T11" fmla="*/ 105 h 105"/>
                  <a:gd name="T12" fmla="*/ 149 w 299"/>
                  <a:gd name="T13" fmla="*/ 105 h 105"/>
                  <a:gd name="T14" fmla="*/ 299 w 299"/>
                  <a:gd name="T15" fmla="*/ 105 h 105"/>
                  <a:gd name="T16" fmla="*/ 277 w 299"/>
                  <a:gd name="T17" fmla="*/ 2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105">
                    <a:moveTo>
                      <a:pt x="277" y="24"/>
                    </a:moveTo>
                    <a:cubicBezTo>
                      <a:pt x="266" y="17"/>
                      <a:pt x="234" y="20"/>
                      <a:pt x="186" y="0"/>
                    </a:cubicBezTo>
                    <a:cubicBezTo>
                      <a:pt x="173" y="7"/>
                      <a:pt x="149" y="8"/>
                      <a:pt x="149" y="8"/>
                    </a:cubicBezTo>
                    <a:cubicBezTo>
                      <a:pt x="149" y="8"/>
                      <a:pt x="126" y="7"/>
                      <a:pt x="113" y="0"/>
                    </a:cubicBezTo>
                    <a:cubicBezTo>
                      <a:pt x="65" y="20"/>
                      <a:pt x="33" y="17"/>
                      <a:pt x="22" y="24"/>
                    </a:cubicBezTo>
                    <a:cubicBezTo>
                      <a:pt x="12" y="31"/>
                      <a:pt x="0" y="105"/>
                      <a:pt x="0" y="105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299" y="105"/>
                      <a:pt x="299" y="105"/>
                      <a:pt x="299" y="105"/>
                    </a:cubicBezTo>
                    <a:cubicBezTo>
                      <a:pt x="299" y="105"/>
                      <a:pt x="287" y="31"/>
                      <a:pt x="277" y="24"/>
                    </a:cubicBez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70"/>
              <p:cNvSpPr/>
              <p:nvPr/>
            </p:nvSpPr>
            <p:spPr bwMode="auto">
              <a:xfrm>
                <a:off x="7716838" y="3752851"/>
                <a:ext cx="557213" cy="725488"/>
              </a:xfrm>
              <a:custGeom>
                <a:avLst/>
                <a:gdLst>
                  <a:gd name="T0" fmla="*/ 146 w 148"/>
                  <a:gd name="T1" fmla="*/ 101 h 193"/>
                  <a:gd name="T2" fmla="*/ 120 w 148"/>
                  <a:gd name="T3" fmla="*/ 30 h 193"/>
                  <a:gd name="T4" fmla="*/ 0 w 148"/>
                  <a:gd name="T5" fmla="*/ 61 h 193"/>
                  <a:gd name="T6" fmla="*/ 4 w 148"/>
                  <a:gd name="T7" fmla="*/ 87 h 193"/>
                  <a:gd name="T8" fmla="*/ 0 w 148"/>
                  <a:gd name="T9" fmla="*/ 114 h 193"/>
                  <a:gd name="T10" fmla="*/ 73 w 148"/>
                  <a:gd name="T11" fmla="*/ 193 h 193"/>
                  <a:gd name="T12" fmla="*/ 147 w 148"/>
                  <a:gd name="T13" fmla="*/ 114 h 193"/>
                  <a:gd name="T14" fmla="*/ 146 w 148"/>
                  <a:gd name="T15" fmla="*/ 10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193">
                    <a:moveTo>
                      <a:pt x="146" y="101"/>
                    </a:moveTo>
                    <a:cubicBezTo>
                      <a:pt x="148" y="72"/>
                      <a:pt x="144" y="36"/>
                      <a:pt x="120" y="30"/>
                    </a:cubicBezTo>
                    <a:cubicBezTo>
                      <a:pt x="85" y="0"/>
                      <a:pt x="16" y="39"/>
                      <a:pt x="0" y="61"/>
                    </a:cubicBezTo>
                    <a:cubicBezTo>
                      <a:pt x="3" y="69"/>
                      <a:pt x="4" y="77"/>
                      <a:pt x="4" y="87"/>
                    </a:cubicBezTo>
                    <a:cubicBezTo>
                      <a:pt x="1" y="95"/>
                      <a:pt x="0" y="104"/>
                      <a:pt x="0" y="114"/>
                    </a:cubicBezTo>
                    <a:cubicBezTo>
                      <a:pt x="0" y="158"/>
                      <a:pt x="33" y="193"/>
                      <a:pt x="73" y="193"/>
                    </a:cubicBezTo>
                    <a:cubicBezTo>
                      <a:pt x="114" y="193"/>
                      <a:pt x="147" y="158"/>
                      <a:pt x="147" y="114"/>
                    </a:cubicBezTo>
                    <a:cubicBezTo>
                      <a:pt x="147" y="110"/>
                      <a:pt x="147" y="105"/>
                      <a:pt x="146" y="101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6477000" y="4410076"/>
                <a:ext cx="277813" cy="187325"/>
              </a:xfrm>
              <a:custGeom>
                <a:avLst/>
                <a:gdLst>
                  <a:gd name="T0" fmla="*/ 74 w 74"/>
                  <a:gd name="T1" fmla="*/ 50 h 50"/>
                  <a:gd name="T2" fmla="*/ 74 w 74"/>
                  <a:gd name="T3" fmla="*/ 0 h 50"/>
                  <a:gd name="T4" fmla="*/ 37 w 74"/>
                  <a:gd name="T5" fmla="*/ 9 h 50"/>
                  <a:gd name="T6" fmla="*/ 0 w 74"/>
                  <a:gd name="T7" fmla="*/ 0 h 50"/>
                  <a:gd name="T8" fmla="*/ 0 w 74"/>
                  <a:gd name="T9" fmla="*/ 50 h 50"/>
                  <a:gd name="T10" fmla="*/ 74 w 74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50">
                    <a:moveTo>
                      <a:pt x="74" y="5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61" y="8"/>
                      <a:pt x="37" y="9"/>
                      <a:pt x="37" y="9"/>
                    </a:cubicBezTo>
                    <a:cubicBezTo>
                      <a:pt x="37" y="9"/>
                      <a:pt x="13" y="8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74" y="50"/>
                    </a:lnTo>
                    <a:close/>
                  </a:path>
                </a:pathLst>
              </a:custGeom>
              <a:solidFill>
                <a:srgbClr val="FFE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6477000" y="4478338"/>
                <a:ext cx="277813" cy="160338"/>
              </a:xfrm>
              <a:custGeom>
                <a:avLst/>
                <a:gdLst>
                  <a:gd name="T0" fmla="*/ 74 w 74"/>
                  <a:gd name="T1" fmla="*/ 43 h 43"/>
                  <a:gd name="T2" fmla="*/ 74 w 74"/>
                  <a:gd name="T3" fmla="*/ 0 h 43"/>
                  <a:gd name="T4" fmla="*/ 37 w 74"/>
                  <a:gd name="T5" fmla="*/ 8 h 43"/>
                  <a:gd name="T6" fmla="*/ 0 w 74"/>
                  <a:gd name="T7" fmla="*/ 0 h 43"/>
                  <a:gd name="T8" fmla="*/ 0 w 74"/>
                  <a:gd name="T9" fmla="*/ 43 h 43"/>
                  <a:gd name="T10" fmla="*/ 74 w 74"/>
                  <a:gd name="T1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43">
                    <a:moveTo>
                      <a:pt x="74" y="43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61" y="8"/>
                      <a:pt x="37" y="8"/>
                      <a:pt x="37" y="8"/>
                    </a:cubicBezTo>
                    <a:cubicBezTo>
                      <a:pt x="37" y="8"/>
                      <a:pt x="13" y="8"/>
                      <a:pt x="0" y="0"/>
                    </a:cubicBezTo>
                    <a:cubicBezTo>
                      <a:pt x="0" y="43"/>
                      <a:pt x="0" y="43"/>
                      <a:pt x="0" y="43"/>
                    </a:cubicBezTo>
                    <a:lnTo>
                      <a:pt x="74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73"/>
              <p:cNvSpPr/>
              <p:nvPr/>
            </p:nvSpPr>
            <p:spPr bwMode="auto">
              <a:xfrm>
                <a:off x="6048375" y="4530726"/>
                <a:ext cx="1135063" cy="401638"/>
              </a:xfrm>
              <a:custGeom>
                <a:avLst/>
                <a:gdLst>
                  <a:gd name="T0" fmla="*/ 280 w 302"/>
                  <a:gd name="T1" fmla="*/ 25 h 107"/>
                  <a:gd name="T2" fmla="*/ 188 w 302"/>
                  <a:gd name="T3" fmla="*/ 0 h 107"/>
                  <a:gd name="T4" fmla="*/ 151 w 302"/>
                  <a:gd name="T5" fmla="*/ 8 h 107"/>
                  <a:gd name="T6" fmla="*/ 114 w 302"/>
                  <a:gd name="T7" fmla="*/ 0 h 107"/>
                  <a:gd name="T8" fmla="*/ 22 w 302"/>
                  <a:gd name="T9" fmla="*/ 25 h 107"/>
                  <a:gd name="T10" fmla="*/ 0 w 302"/>
                  <a:gd name="T11" fmla="*/ 107 h 107"/>
                  <a:gd name="T12" fmla="*/ 151 w 302"/>
                  <a:gd name="T13" fmla="*/ 107 h 107"/>
                  <a:gd name="T14" fmla="*/ 302 w 302"/>
                  <a:gd name="T15" fmla="*/ 107 h 107"/>
                  <a:gd name="T16" fmla="*/ 280 w 302"/>
                  <a:gd name="T17" fmla="*/ 2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107">
                    <a:moveTo>
                      <a:pt x="280" y="25"/>
                    </a:moveTo>
                    <a:cubicBezTo>
                      <a:pt x="269" y="17"/>
                      <a:pt x="237" y="20"/>
                      <a:pt x="188" y="0"/>
                    </a:cubicBezTo>
                    <a:cubicBezTo>
                      <a:pt x="175" y="7"/>
                      <a:pt x="151" y="8"/>
                      <a:pt x="151" y="8"/>
                    </a:cubicBezTo>
                    <a:cubicBezTo>
                      <a:pt x="151" y="8"/>
                      <a:pt x="127" y="7"/>
                      <a:pt x="114" y="0"/>
                    </a:cubicBezTo>
                    <a:cubicBezTo>
                      <a:pt x="65" y="20"/>
                      <a:pt x="33" y="17"/>
                      <a:pt x="22" y="25"/>
                    </a:cubicBezTo>
                    <a:cubicBezTo>
                      <a:pt x="11" y="32"/>
                      <a:pt x="0" y="107"/>
                      <a:pt x="0" y="107"/>
                    </a:cubicBezTo>
                    <a:cubicBezTo>
                      <a:pt x="151" y="107"/>
                      <a:pt x="151" y="107"/>
                      <a:pt x="151" y="107"/>
                    </a:cubicBezTo>
                    <a:cubicBezTo>
                      <a:pt x="302" y="107"/>
                      <a:pt x="302" y="107"/>
                      <a:pt x="302" y="107"/>
                    </a:cubicBezTo>
                    <a:cubicBezTo>
                      <a:pt x="302" y="107"/>
                      <a:pt x="291" y="32"/>
                      <a:pt x="280" y="25"/>
                    </a:cubicBezTo>
                    <a:close/>
                  </a:path>
                </a:pathLst>
              </a:custGeom>
              <a:solidFill>
                <a:srgbClr val="374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6351588" y="3800476"/>
                <a:ext cx="542925" cy="665163"/>
              </a:xfrm>
              <a:custGeom>
                <a:avLst/>
                <a:gdLst>
                  <a:gd name="T0" fmla="*/ 141 w 144"/>
                  <a:gd name="T1" fmla="*/ 93 h 177"/>
                  <a:gd name="T2" fmla="*/ 70 w 144"/>
                  <a:gd name="T3" fmla="*/ 177 h 177"/>
                  <a:gd name="T4" fmla="*/ 0 w 144"/>
                  <a:gd name="T5" fmla="*/ 93 h 177"/>
                  <a:gd name="T6" fmla="*/ 38 w 144"/>
                  <a:gd name="T7" fmla="*/ 21 h 177"/>
                  <a:gd name="T8" fmla="*/ 112 w 144"/>
                  <a:gd name="T9" fmla="*/ 18 h 177"/>
                  <a:gd name="T10" fmla="*/ 141 w 144"/>
                  <a:gd name="T11" fmla="*/ 9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77">
                    <a:moveTo>
                      <a:pt x="141" y="93"/>
                    </a:moveTo>
                    <a:cubicBezTo>
                      <a:pt x="141" y="139"/>
                      <a:pt x="109" y="177"/>
                      <a:pt x="70" y="177"/>
                    </a:cubicBezTo>
                    <a:cubicBezTo>
                      <a:pt x="31" y="177"/>
                      <a:pt x="0" y="139"/>
                      <a:pt x="0" y="93"/>
                    </a:cubicBezTo>
                    <a:cubicBezTo>
                      <a:pt x="0" y="63"/>
                      <a:pt x="11" y="16"/>
                      <a:pt x="38" y="21"/>
                    </a:cubicBezTo>
                    <a:cubicBezTo>
                      <a:pt x="58" y="0"/>
                      <a:pt x="80" y="6"/>
                      <a:pt x="112" y="18"/>
                    </a:cubicBezTo>
                    <a:cubicBezTo>
                      <a:pt x="144" y="29"/>
                      <a:pt x="141" y="65"/>
                      <a:pt x="141" y="93"/>
                    </a:cubicBezTo>
                    <a:close/>
                  </a:path>
                </a:pathLst>
              </a:custGeom>
              <a:solidFill>
                <a:srgbClr val="634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5991225" y="4745038"/>
                <a:ext cx="1249363" cy="1247775"/>
              </a:xfrm>
              <a:custGeom>
                <a:avLst/>
                <a:gdLst>
                  <a:gd name="T0" fmla="*/ 332 w 332"/>
                  <a:gd name="T1" fmla="*/ 332 h 332"/>
                  <a:gd name="T2" fmla="*/ 332 w 332"/>
                  <a:gd name="T3" fmla="*/ 32 h 332"/>
                  <a:gd name="T4" fmla="*/ 300 w 332"/>
                  <a:gd name="T5" fmla="*/ 0 h 332"/>
                  <a:gd name="T6" fmla="*/ 32 w 332"/>
                  <a:gd name="T7" fmla="*/ 0 h 332"/>
                  <a:gd name="T8" fmla="*/ 0 w 332"/>
                  <a:gd name="T9" fmla="*/ 32 h 332"/>
                  <a:gd name="T10" fmla="*/ 0 w 332"/>
                  <a:gd name="T11" fmla="*/ 332 h 332"/>
                  <a:gd name="T12" fmla="*/ 332 w 332"/>
                  <a:gd name="T13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32">
                    <a:moveTo>
                      <a:pt x="332" y="332"/>
                    </a:moveTo>
                    <a:cubicBezTo>
                      <a:pt x="332" y="32"/>
                      <a:pt x="332" y="32"/>
                      <a:pt x="332" y="32"/>
                    </a:cubicBezTo>
                    <a:cubicBezTo>
                      <a:pt x="332" y="14"/>
                      <a:pt x="318" y="0"/>
                      <a:pt x="30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332"/>
                      <a:pt x="0" y="332"/>
                      <a:pt x="0" y="332"/>
                    </a:cubicBezTo>
                    <a:lnTo>
                      <a:pt x="332" y="332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7370763" y="4745038"/>
                <a:ext cx="1246188" cy="1247775"/>
              </a:xfrm>
              <a:custGeom>
                <a:avLst/>
                <a:gdLst>
                  <a:gd name="T0" fmla="*/ 331 w 331"/>
                  <a:gd name="T1" fmla="*/ 332 h 332"/>
                  <a:gd name="T2" fmla="*/ 331 w 331"/>
                  <a:gd name="T3" fmla="*/ 32 h 332"/>
                  <a:gd name="T4" fmla="*/ 299 w 331"/>
                  <a:gd name="T5" fmla="*/ 0 h 332"/>
                  <a:gd name="T6" fmla="*/ 32 w 331"/>
                  <a:gd name="T7" fmla="*/ 0 h 332"/>
                  <a:gd name="T8" fmla="*/ 0 w 331"/>
                  <a:gd name="T9" fmla="*/ 32 h 332"/>
                  <a:gd name="T10" fmla="*/ 0 w 331"/>
                  <a:gd name="T11" fmla="*/ 332 h 332"/>
                  <a:gd name="T12" fmla="*/ 331 w 331"/>
                  <a:gd name="T13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1" h="332">
                    <a:moveTo>
                      <a:pt x="331" y="332"/>
                    </a:moveTo>
                    <a:cubicBezTo>
                      <a:pt x="331" y="32"/>
                      <a:pt x="331" y="32"/>
                      <a:pt x="331" y="32"/>
                    </a:cubicBezTo>
                    <a:cubicBezTo>
                      <a:pt x="331" y="14"/>
                      <a:pt x="317" y="0"/>
                      <a:pt x="29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332"/>
                      <a:pt x="0" y="332"/>
                      <a:pt x="0" y="332"/>
                    </a:cubicBezTo>
                    <a:lnTo>
                      <a:pt x="331" y="332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8747125" y="4745038"/>
                <a:ext cx="1244600" cy="1247775"/>
              </a:xfrm>
              <a:custGeom>
                <a:avLst/>
                <a:gdLst>
                  <a:gd name="T0" fmla="*/ 331 w 331"/>
                  <a:gd name="T1" fmla="*/ 332 h 332"/>
                  <a:gd name="T2" fmla="*/ 331 w 331"/>
                  <a:gd name="T3" fmla="*/ 32 h 332"/>
                  <a:gd name="T4" fmla="*/ 300 w 331"/>
                  <a:gd name="T5" fmla="*/ 0 h 332"/>
                  <a:gd name="T6" fmla="*/ 32 w 331"/>
                  <a:gd name="T7" fmla="*/ 0 h 332"/>
                  <a:gd name="T8" fmla="*/ 0 w 331"/>
                  <a:gd name="T9" fmla="*/ 32 h 332"/>
                  <a:gd name="T10" fmla="*/ 0 w 331"/>
                  <a:gd name="T11" fmla="*/ 332 h 332"/>
                  <a:gd name="T12" fmla="*/ 331 w 331"/>
                  <a:gd name="T13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1" h="332">
                    <a:moveTo>
                      <a:pt x="331" y="332"/>
                    </a:moveTo>
                    <a:cubicBezTo>
                      <a:pt x="331" y="32"/>
                      <a:pt x="331" y="32"/>
                      <a:pt x="331" y="32"/>
                    </a:cubicBezTo>
                    <a:cubicBezTo>
                      <a:pt x="331" y="14"/>
                      <a:pt x="317" y="0"/>
                      <a:pt x="30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332"/>
                      <a:pt x="0" y="332"/>
                      <a:pt x="0" y="332"/>
                    </a:cubicBezTo>
                    <a:lnTo>
                      <a:pt x="331" y="332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87" name="图文框 8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-304165" y="954405"/>
            <a:ext cx="98666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6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群英荟萃</a:t>
            </a:r>
            <a:r>
              <a:rPr lang="en-US" altLang="zh-CN" sz="6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软件园调研</a:t>
            </a:r>
            <a:endParaRPr lang="zh-CN" altLang="en-US" sz="6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成果汇报</a:t>
            </a:r>
            <a:endParaRPr lang="zh-CN" altLang="en-US" sz="6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"/>
          <p:cNvSpPr>
            <a:spLocks noChangeArrowheads="1"/>
          </p:cNvSpPr>
          <p:nvPr/>
        </p:nvSpPr>
        <p:spPr bwMode="auto">
          <a:xfrm>
            <a:off x="2128520" y="4520565"/>
            <a:ext cx="3884295" cy="398780"/>
          </a:xfrm>
          <a:prstGeom prst="rect">
            <a:avLst/>
          </a:prstGeom>
          <a:solidFill>
            <a:srgbClr val="374E7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l" eaLnBrk="1" hangingPunct="1"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群英荟萃第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组邓鸿伟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9"/>
          <p:cNvSpPr>
            <a:spLocks noChangeArrowheads="1"/>
          </p:cNvSpPr>
          <p:nvPr/>
        </p:nvSpPr>
        <p:spPr bwMode="auto">
          <a:xfrm>
            <a:off x="2128520" y="5731510"/>
            <a:ext cx="3884295" cy="398780"/>
          </a:xfrm>
          <a:prstGeom prst="rect">
            <a:avLst/>
          </a:prstGeom>
          <a:solidFill>
            <a:srgbClr val="374E7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21310" y="3260454"/>
            <a:ext cx="7360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 Park research results report software park research results report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68543" y="3200149"/>
            <a:ext cx="672084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2846A676A8FF4378111787D5B5D6A64F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1775" y="307340"/>
            <a:ext cx="1473835" cy="1473835"/>
          </a:xfrm>
          <a:prstGeom prst="rect">
            <a:avLst/>
          </a:prstGeom>
        </p:spPr>
      </p:pic>
      <p:sp>
        <p:nvSpPr>
          <p:cNvPr id="2" name="矩形 8"/>
          <p:cNvSpPr>
            <a:spLocks noChangeArrowheads="1"/>
          </p:cNvSpPr>
          <p:nvPr/>
        </p:nvSpPr>
        <p:spPr bwMode="auto">
          <a:xfrm>
            <a:off x="2128520" y="5135245"/>
            <a:ext cx="3884295" cy="398780"/>
          </a:xfrm>
          <a:prstGeom prst="rect">
            <a:avLst/>
          </a:prstGeom>
          <a:solidFill>
            <a:srgbClr val="374E7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l" eaLnBrk="1" hangingPunct="1"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陈文、李佳霖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z="1600" smtClean="0"/>
            </a:fld>
            <a:endParaRPr lang="zh-CN" altLang="en-US" sz="160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4130" y="1992630"/>
            <a:ext cx="12244388" cy="4211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004435" y="5529580"/>
            <a:ext cx="6434455" cy="173990"/>
          </a:xfrm>
          <a:prstGeom prst="rect">
            <a:avLst/>
          </a:prstGeom>
          <a:solidFill>
            <a:srgbClr val="EC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51"/>
          <p:cNvSpPr>
            <a:spLocks noChangeArrowheads="1"/>
          </p:cNvSpPr>
          <p:nvPr/>
        </p:nvSpPr>
        <p:spPr bwMode="auto">
          <a:xfrm>
            <a:off x="1061720" y="2918460"/>
            <a:ext cx="2926080" cy="353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buNone/>
            </a:pPr>
            <a:r>
              <a:rPr lang="zh-CN" altLang="en-US" sz="40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公司性质</a:t>
            </a:r>
            <a:r>
              <a:rPr lang="en-US" altLang="zh-CN" sz="40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400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None/>
            </a:pPr>
            <a:endParaRPr lang="en-US" altLang="zh-CN" sz="400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None/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民营公司居多</a:t>
            </a: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buNone/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buNone/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进入国企较为困难</a:t>
            </a: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buNone/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buNone/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年轻人团队创业可行</a:t>
            </a: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eaLnBrk="1" hangingPunct="1"/>
            <a:endParaRPr lang="zh-CN" altLang="zh-CN" sz="2400" dirty="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MH_Number_1"/>
          <p:cNvSpPr/>
          <p:nvPr>
            <p:custDataLst>
              <p:tags r:id="rId2"/>
            </p:custDataLst>
          </p:nvPr>
        </p:nvSpPr>
        <p:spPr>
          <a:xfrm>
            <a:off x="182109" y="117958"/>
            <a:ext cx="49895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en-US" altLang="zh-CN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MH_Entry_1"/>
          <p:cNvSpPr/>
          <p:nvPr>
            <p:custDataLst>
              <p:tags r:id="rId3"/>
            </p:custDataLst>
          </p:nvPr>
        </p:nvSpPr>
        <p:spPr>
          <a:xfrm>
            <a:off x="758530" y="117958"/>
            <a:ext cx="402759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图文框 33"/>
          <p:cNvSpPr/>
          <p:nvPr/>
        </p:nvSpPr>
        <p:spPr>
          <a:xfrm>
            <a:off x="22225" y="-29845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732655" y="1457325"/>
          <a:ext cx="6706235" cy="407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2" name="图片 1" descr="问卿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585" y="875030"/>
            <a:ext cx="1784350" cy="17843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52705" y="2010410"/>
            <a:ext cx="12244388" cy="4211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096760" y="5531485"/>
            <a:ext cx="3696335" cy="191770"/>
          </a:xfrm>
          <a:prstGeom prst="rect">
            <a:avLst/>
          </a:prstGeom>
          <a:solidFill>
            <a:srgbClr val="FFB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771525" y="2179955"/>
            <a:ext cx="5770880" cy="255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sz="4000" dirty="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所从事的岗位</a:t>
            </a:r>
            <a:r>
              <a:rPr lang="en-US" sz="4000" dirty="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sz="4000" dirty="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eaLnBrk="1" hangingPunct="1"/>
            <a:endParaRPr lang="en-US" sz="4000" dirty="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eaLnBrk="1" hangingPunct="1"/>
            <a:r>
              <a:rPr lang="zh-CN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软件测试师、程序员居多</a:t>
            </a:r>
            <a:endParaRPr 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endParaRPr lang="en-US" sz="4000" dirty="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MH_Number_1"/>
          <p:cNvSpPr/>
          <p:nvPr>
            <p:custDataLst>
              <p:tags r:id="rId1"/>
            </p:custDataLst>
          </p:nvPr>
        </p:nvSpPr>
        <p:spPr>
          <a:xfrm>
            <a:off x="142104" y="147803"/>
            <a:ext cx="49895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en-US" altLang="zh-CN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MH_Entry_1"/>
          <p:cNvSpPr/>
          <p:nvPr>
            <p:custDataLst>
              <p:tags r:id="rId2"/>
            </p:custDataLst>
          </p:nvPr>
        </p:nvSpPr>
        <p:spPr>
          <a:xfrm>
            <a:off x="718525" y="147803"/>
            <a:ext cx="402759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图文框 3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60" y="906780"/>
            <a:ext cx="3696970" cy="462470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/>
          <p:cNvSpPr/>
          <p:nvPr>
            <p:custDataLst>
              <p:tags r:id="rId1"/>
            </p:custDataLst>
          </p:nvPr>
        </p:nvSpPr>
        <p:spPr>
          <a:xfrm>
            <a:off x="142104" y="147803"/>
            <a:ext cx="49895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en-US" altLang="zh-CN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MH_Entry_1"/>
          <p:cNvSpPr/>
          <p:nvPr>
            <p:custDataLst>
              <p:tags r:id="rId2"/>
            </p:custDataLst>
          </p:nvPr>
        </p:nvSpPr>
        <p:spPr>
          <a:xfrm>
            <a:off x="718525" y="147803"/>
            <a:ext cx="402759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51"/>
          <p:cNvSpPr>
            <a:spLocks noChangeArrowheads="1"/>
          </p:cNvSpPr>
          <p:nvPr/>
        </p:nvSpPr>
        <p:spPr bwMode="auto">
          <a:xfrm>
            <a:off x="1338898" y="1252855"/>
            <a:ext cx="475488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岗位所需技术或软件</a:t>
            </a:r>
            <a:endParaRPr lang="zh-CN" altLang="en-US" sz="400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10" y="1127125"/>
            <a:ext cx="1060885" cy="10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75" y="1127125"/>
            <a:ext cx="1109589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2430" y="1066165"/>
            <a:ext cx="111661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690" y="2683510"/>
            <a:ext cx="8968740" cy="34163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17"/>
          <p:cNvSpPr>
            <a:spLocks noChangeArrowheads="1"/>
          </p:cNvSpPr>
          <p:nvPr/>
        </p:nvSpPr>
        <p:spPr bwMode="auto">
          <a:xfrm>
            <a:off x="641188" y="4165872"/>
            <a:ext cx="2011680" cy="58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ctr" eaLnBrk="1" hangingPunct="1">
              <a:buNone/>
            </a:pPr>
            <a:r>
              <a:rPr lang="zh-CN" altLang="en-US" sz="36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加班情况</a:t>
            </a:r>
            <a:endParaRPr lang="zh-CN" altLang="en-US" sz="3600" b="1" spc="200" dirty="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MH_Number_1"/>
          <p:cNvSpPr/>
          <p:nvPr>
            <p:custDataLst>
              <p:tags r:id="rId3"/>
            </p:custDataLst>
          </p:nvPr>
        </p:nvSpPr>
        <p:spPr>
          <a:xfrm>
            <a:off x="142104" y="147803"/>
            <a:ext cx="49895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en-US" altLang="zh-CN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MH_Entry_1"/>
          <p:cNvSpPr/>
          <p:nvPr>
            <p:custDataLst>
              <p:tags r:id="rId4"/>
            </p:custDataLst>
          </p:nvPr>
        </p:nvSpPr>
        <p:spPr>
          <a:xfrm>
            <a:off x="718525" y="147803"/>
            <a:ext cx="402759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图文框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21335" y="1026795"/>
          <a:ext cx="563753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矩形 117"/>
          <p:cNvSpPr>
            <a:spLocks noChangeArrowheads="1"/>
          </p:cNvSpPr>
          <p:nvPr/>
        </p:nvSpPr>
        <p:spPr bwMode="auto">
          <a:xfrm>
            <a:off x="6943563" y="4165872"/>
            <a:ext cx="2011680" cy="58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ctr" eaLnBrk="1" hangingPunct="1">
              <a:buNone/>
            </a:pPr>
            <a:r>
              <a:rPr lang="zh-CN" altLang="en-US" sz="36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出差情况</a:t>
            </a:r>
            <a:endParaRPr lang="zh-CN" altLang="en-US" sz="3600" b="1" spc="200" dirty="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6778625" y="102679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1985" y="4954270"/>
            <a:ext cx="5396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行业加班是家常便饭，不加班不正常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正规的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行业公司会尽量的提升工作效率来减少不必要加班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78625" y="4954270"/>
            <a:ext cx="4692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行业出差很少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大部分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ICT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从业人都是从事技能上的工作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/>
          <p:cNvSpPr/>
          <p:nvPr>
            <p:custDataLst>
              <p:tags r:id="rId2"/>
            </p:custDataLst>
          </p:nvPr>
        </p:nvSpPr>
        <p:spPr>
          <a:xfrm>
            <a:off x="142104" y="147803"/>
            <a:ext cx="49895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en-US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MH_Entry_1"/>
          <p:cNvSpPr/>
          <p:nvPr>
            <p:custDataLst>
              <p:tags r:id="rId3"/>
            </p:custDataLst>
          </p:nvPr>
        </p:nvSpPr>
        <p:spPr>
          <a:xfrm>
            <a:off x="718525" y="147803"/>
            <a:ext cx="402759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51"/>
          <p:cNvSpPr>
            <a:spLocks noChangeArrowheads="1"/>
          </p:cNvSpPr>
          <p:nvPr/>
        </p:nvSpPr>
        <p:spPr bwMode="auto">
          <a:xfrm>
            <a:off x="921703" y="868045"/>
            <a:ext cx="38404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职业素养能力重要性</a:t>
            </a:r>
            <a:endParaRPr lang="zh-CN" altLang="en-US" sz="320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图表 13"/>
          <p:cNvGraphicFramePr/>
          <p:nvPr/>
        </p:nvGraphicFramePr>
        <p:xfrm>
          <a:off x="1543685" y="1082040"/>
          <a:ext cx="9105265" cy="5553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Number_1"/>
          <p:cNvSpPr/>
          <p:nvPr>
            <p:custDataLst>
              <p:tags r:id="rId1"/>
            </p:custDataLst>
          </p:nvPr>
        </p:nvSpPr>
        <p:spPr>
          <a:xfrm flipH="1">
            <a:off x="2605961" y="1808292"/>
            <a:ext cx="1803784" cy="18025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8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/>
          <p:cNvSpPr/>
          <p:nvPr>
            <p:custDataLst>
              <p:tags r:id="rId2"/>
            </p:custDataLst>
          </p:nvPr>
        </p:nvSpPr>
        <p:spPr>
          <a:xfrm flipH="1">
            <a:off x="4553560" y="1808292"/>
            <a:ext cx="5207364" cy="7912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48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职业定位</a:t>
            </a:r>
            <a:endParaRPr lang="zh-CN" altLang="en-US" sz="48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3763168" y="4215767"/>
            <a:ext cx="4665662" cy="2373313"/>
            <a:chOff x="3001963" y="-1177925"/>
            <a:chExt cx="4665662" cy="2373313"/>
          </a:xfrm>
        </p:grpSpPr>
        <p:sp>
          <p:nvSpPr>
            <p:cNvPr id="38" name="Freeform 32"/>
            <p:cNvSpPr/>
            <p:nvPr/>
          </p:nvSpPr>
          <p:spPr bwMode="auto">
            <a:xfrm>
              <a:off x="3633788" y="-354012"/>
              <a:ext cx="1096962" cy="714375"/>
            </a:xfrm>
            <a:custGeom>
              <a:avLst/>
              <a:gdLst>
                <a:gd name="T0" fmla="*/ 117 w 292"/>
                <a:gd name="T1" fmla="*/ 0 h 190"/>
                <a:gd name="T2" fmla="*/ 25 w 292"/>
                <a:gd name="T3" fmla="*/ 50 h 190"/>
                <a:gd name="T4" fmla="*/ 0 w 292"/>
                <a:gd name="T5" fmla="*/ 190 h 190"/>
                <a:gd name="T6" fmla="*/ 146 w 292"/>
                <a:gd name="T7" fmla="*/ 190 h 190"/>
                <a:gd name="T8" fmla="*/ 292 w 292"/>
                <a:gd name="T9" fmla="*/ 190 h 190"/>
                <a:gd name="T10" fmla="*/ 267 w 292"/>
                <a:gd name="T11" fmla="*/ 50 h 190"/>
                <a:gd name="T12" fmla="*/ 176 w 292"/>
                <a:gd name="T13" fmla="*/ 0 h 190"/>
                <a:gd name="T14" fmla="*/ 117 w 292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190">
                  <a:moveTo>
                    <a:pt x="117" y="0"/>
                  </a:moveTo>
                  <a:cubicBezTo>
                    <a:pt x="52" y="28"/>
                    <a:pt x="33" y="43"/>
                    <a:pt x="25" y="50"/>
                  </a:cubicBezTo>
                  <a:cubicBezTo>
                    <a:pt x="13" y="60"/>
                    <a:pt x="7" y="157"/>
                    <a:pt x="0" y="190"/>
                  </a:cubicBezTo>
                  <a:cubicBezTo>
                    <a:pt x="146" y="190"/>
                    <a:pt x="146" y="190"/>
                    <a:pt x="146" y="190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85" y="157"/>
                    <a:pt x="279" y="60"/>
                    <a:pt x="267" y="50"/>
                  </a:cubicBezTo>
                  <a:cubicBezTo>
                    <a:pt x="259" y="43"/>
                    <a:pt x="240" y="28"/>
                    <a:pt x="176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3633788" y="-354012"/>
              <a:ext cx="1096962" cy="714375"/>
            </a:xfrm>
            <a:custGeom>
              <a:avLst/>
              <a:gdLst>
                <a:gd name="T0" fmla="*/ 117 w 292"/>
                <a:gd name="T1" fmla="*/ 0 h 190"/>
                <a:gd name="T2" fmla="*/ 25 w 292"/>
                <a:gd name="T3" fmla="*/ 50 h 190"/>
                <a:gd name="T4" fmla="*/ 0 w 292"/>
                <a:gd name="T5" fmla="*/ 190 h 190"/>
                <a:gd name="T6" fmla="*/ 146 w 292"/>
                <a:gd name="T7" fmla="*/ 190 h 190"/>
                <a:gd name="T8" fmla="*/ 292 w 292"/>
                <a:gd name="T9" fmla="*/ 190 h 190"/>
                <a:gd name="T10" fmla="*/ 267 w 292"/>
                <a:gd name="T11" fmla="*/ 50 h 190"/>
                <a:gd name="T12" fmla="*/ 176 w 292"/>
                <a:gd name="T13" fmla="*/ 0 h 190"/>
                <a:gd name="T14" fmla="*/ 117 w 292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190">
                  <a:moveTo>
                    <a:pt x="117" y="0"/>
                  </a:moveTo>
                  <a:cubicBezTo>
                    <a:pt x="52" y="28"/>
                    <a:pt x="33" y="43"/>
                    <a:pt x="25" y="50"/>
                  </a:cubicBezTo>
                  <a:cubicBezTo>
                    <a:pt x="13" y="60"/>
                    <a:pt x="7" y="157"/>
                    <a:pt x="0" y="190"/>
                  </a:cubicBezTo>
                  <a:cubicBezTo>
                    <a:pt x="146" y="190"/>
                    <a:pt x="146" y="190"/>
                    <a:pt x="146" y="190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85" y="157"/>
                    <a:pt x="279" y="60"/>
                    <a:pt x="267" y="50"/>
                  </a:cubicBezTo>
                  <a:cubicBezTo>
                    <a:pt x="259" y="43"/>
                    <a:pt x="240" y="28"/>
                    <a:pt x="176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4062413" y="-715963"/>
              <a:ext cx="236537" cy="496888"/>
            </a:xfrm>
            <a:custGeom>
              <a:avLst/>
              <a:gdLst>
                <a:gd name="T0" fmla="*/ 0 w 63"/>
                <a:gd name="T1" fmla="*/ 39 h 132"/>
                <a:gd name="T2" fmla="*/ 0 w 63"/>
                <a:gd name="T3" fmla="*/ 87 h 132"/>
                <a:gd name="T4" fmla="*/ 0 w 63"/>
                <a:gd name="T5" fmla="*/ 111 h 132"/>
                <a:gd name="T6" fmla="*/ 63 w 63"/>
                <a:gd name="T7" fmla="*/ 111 h 132"/>
                <a:gd name="T8" fmla="*/ 63 w 63"/>
                <a:gd name="T9" fmla="*/ 87 h 132"/>
                <a:gd name="T10" fmla="*/ 63 w 63"/>
                <a:gd name="T11" fmla="*/ 39 h 132"/>
                <a:gd name="T12" fmla="*/ 0 w 63"/>
                <a:gd name="T13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32">
                  <a:moveTo>
                    <a:pt x="0" y="39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8" y="131"/>
                    <a:pt x="46" y="132"/>
                    <a:pt x="63" y="111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0"/>
                    <a:pt x="0" y="0"/>
                    <a:pt x="0" y="39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3908425" y="-746125"/>
              <a:ext cx="96837" cy="147638"/>
            </a:xfrm>
            <a:custGeom>
              <a:avLst/>
              <a:gdLst>
                <a:gd name="T0" fmla="*/ 7 w 26"/>
                <a:gd name="T1" fmla="*/ 2 h 39"/>
                <a:gd name="T2" fmla="*/ 23 w 26"/>
                <a:gd name="T3" fmla="*/ 16 h 39"/>
                <a:gd name="T4" fmla="*/ 19 w 26"/>
                <a:gd name="T5" fmla="*/ 37 h 39"/>
                <a:gd name="T6" fmla="*/ 3 w 26"/>
                <a:gd name="T7" fmla="*/ 23 h 39"/>
                <a:gd name="T8" fmla="*/ 7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7" y="2"/>
                  </a:moveTo>
                  <a:cubicBezTo>
                    <a:pt x="13" y="0"/>
                    <a:pt x="20" y="7"/>
                    <a:pt x="23" y="16"/>
                  </a:cubicBezTo>
                  <a:cubicBezTo>
                    <a:pt x="26" y="26"/>
                    <a:pt x="24" y="35"/>
                    <a:pt x="19" y="37"/>
                  </a:cubicBezTo>
                  <a:cubicBezTo>
                    <a:pt x="13" y="39"/>
                    <a:pt x="6" y="32"/>
                    <a:pt x="3" y="23"/>
                  </a:cubicBezTo>
                  <a:cubicBezTo>
                    <a:pt x="0" y="13"/>
                    <a:pt x="2" y="4"/>
                    <a:pt x="7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4354513" y="-746125"/>
              <a:ext cx="98425" cy="147638"/>
            </a:xfrm>
            <a:custGeom>
              <a:avLst/>
              <a:gdLst>
                <a:gd name="T0" fmla="*/ 19 w 26"/>
                <a:gd name="T1" fmla="*/ 2 h 39"/>
                <a:gd name="T2" fmla="*/ 3 w 26"/>
                <a:gd name="T3" fmla="*/ 16 h 39"/>
                <a:gd name="T4" fmla="*/ 8 w 26"/>
                <a:gd name="T5" fmla="*/ 37 h 39"/>
                <a:gd name="T6" fmla="*/ 23 w 26"/>
                <a:gd name="T7" fmla="*/ 23 h 39"/>
                <a:gd name="T8" fmla="*/ 19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19" y="2"/>
                  </a:moveTo>
                  <a:cubicBezTo>
                    <a:pt x="13" y="0"/>
                    <a:pt x="6" y="7"/>
                    <a:pt x="3" y="16"/>
                  </a:cubicBezTo>
                  <a:cubicBezTo>
                    <a:pt x="0" y="26"/>
                    <a:pt x="2" y="35"/>
                    <a:pt x="8" y="37"/>
                  </a:cubicBezTo>
                  <a:cubicBezTo>
                    <a:pt x="13" y="39"/>
                    <a:pt x="20" y="32"/>
                    <a:pt x="23" y="23"/>
                  </a:cubicBezTo>
                  <a:cubicBezTo>
                    <a:pt x="26" y="13"/>
                    <a:pt x="25" y="4"/>
                    <a:pt x="19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4016375" y="-241300"/>
              <a:ext cx="312737" cy="601663"/>
            </a:xfrm>
            <a:custGeom>
              <a:avLst/>
              <a:gdLst>
                <a:gd name="T0" fmla="*/ 44 w 83"/>
                <a:gd name="T1" fmla="*/ 0 h 160"/>
                <a:gd name="T2" fmla="*/ 0 w 83"/>
                <a:gd name="T3" fmla="*/ 13 h 160"/>
                <a:gd name="T4" fmla="*/ 17 w 83"/>
                <a:gd name="T5" fmla="*/ 160 h 160"/>
                <a:gd name="T6" fmla="*/ 76 w 83"/>
                <a:gd name="T7" fmla="*/ 160 h 160"/>
                <a:gd name="T8" fmla="*/ 83 w 83"/>
                <a:gd name="T9" fmla="*/ 14 h 160"/>
                <a:gd name="T10" fmla="*/ 44 w 83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60">
                  <a:moveTo>
                    <a:pt x="44" y="0"/>
                  </a:moveTo>
                  <a:cubicBezTo>
                    <a:pt x="44" y="0"/>
                    <a:pt x="0" y="11"/>
                    <a:pt x="0" y="13"/>
                  </a:cubicBezTo>
                  <a:cubicBezTo>
                    <a:pt x="0" y="16"/>
                    <a:pt x="17" y="160"/>
                    <a:pt x="17" y="160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3908425" y="-350837"/>
              <a:ext cx="206375" cy="711200"/>
            </a:xfrm>
            <a:custGeom>
              <a:avLst/>
              <a:gdLst>
                <a:gd name="T0" fmla="*/ 97 w 130"/>
                <a:gd name="T1" fmla="*/ 0 h 448"/>
                <a:gd name="T2" fmla="*/ 97 w 130"/>
                <a:gd name="T3" fmla="*/ 33 h 448"/>
                <a:gd name="T4" fmla="*/ 130 w 130"/>
                <a:gd name="T5" fmla="*/ 448 h 448"/>
                <a:gd name="T6" fmla="*/ 75 w 130"/>
                <a:gd name="T7" fmla="*/ 448 h 448"/>
                <a:gd name="T8" fmla="*/ 14 w 130"/>
                <a:gd name="T9" fmla="*/ 187 h 448"/>
                <a:gd name="T10" fmla="*/ 71 w 130"/>
                <a:gd name="T11" fmla="*/ 149 h 448"/>
                <a:gd name="T12" fmla="*/ 0 w 130"/>
                <a:gd name="T13" fmla="*/ 116 h 448"/>
                <a:gd name="T14" fmla="*/ 66 w 130"/>
                <a:gd name="T15" fmla="*/ 14 h 448"/>
                <a:gd name="T16" fmla="*/ 97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97" y="0"/>
                  </a:moveTo>
                  <a:lnTo>
                    <a:pt x="97" y="33"/>
                  </a:lnTo>
                  <a:lnTo>
                    <a:pt x="130" y="448"/>
                  </a:lnTo>
                  <a:lnTo>
                    <a:pt x="75" y="448"/>
                  </a:lnTo>
                  <a:lnTo>
                    <a:pt x="14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6" y="1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B6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3908425" y="-350837"/>
              <a:ext cx="206375" cy="711200"/>
            </a:xfrm>
            <a:custGeom>
              <a:avLst/>
              <a:gdLst>
                <a:gd name="T0" fmla="*/ 97 w 130"/>
                <a:gd name="T1" fmla="*/ 0 h 448"/>
                <a:gd name="T2" fmla="*/ 97 w 130"/>
                <a:gd name="T3" fmla="*/ 33 h 448"/>
                <a:gd name="T4" fmla="*/ 130 w 130"/>
                <a:gd name="T5" fmla="*/ 448 h 448"/>
                <a:gd name="T6" fmla="*/ 75 w 130"/>
                <a:gd name="T7" fmla="*/ 448 h 448"/>
                <a:gd name="T8" fmla="*/ 14 w 130"/>
                <a:gd name="T9" fmla="*/ 187 h 448"/>
                <a:gd name="T10" fmla="*/ 71 w 130"/>
                <a:gd name="T11" fmla="*/ 149 h 448"/>
                <a:gd name="T12" fmla="*/ 0 w 130"/>
                <a:gd name="T13" fmla="*/ 116 h 448"/>
                <a:gd name="T14" fmla="*/ 66 w 130"/>
                <a:gd name="T15" fmla="*/ 14 h 448"/>
                <a:gd name="T16" fmla="*/ 97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97" y="0"/>
                  </a:moveTo>
                  <a:lnTo>
                    <a:pt x="97" y="33"/>
                  </a:lnTo>
                  <a:lnTo>
                    <a:pt x="130" y="448"/>
                  </a:lnTo>
                  <a:lnTo>
                    <a:pt x="75" y="448"/>
                  </a:lnTo>
                  <a:lnTo>
                    <a:pt x="14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6" y="14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4246563" y="-350837"/>
              <a:ext cx="206375" cy="711200"/>
            </a:xfrm>
            <a:custGeom>
              <a:avLst/>
              <a:gdLst>
                <a:gd name="T0" fmla="*/ 33 w 130"/>
                <a:gd name="T1" fmla="*/ 0 h 448"/>
                <a:gd name="T2" fmla="*/ 33 w 130"/>
                <a:gd name="T3" fmla="*/ 33 h 448"/>
                <a:gd name="T4" fmla="*/ 0 w 130"/>
                <a:gd name="T5" fmla="*/ 448 h 448"/>
                <a:gd name="T6" fmla="*/ 57 w 130"/>
                <a:gd name="T7" fmla="*/ 448 h 448"/>
                <a:gd name="T8" fmla="*/ 118 w 130"/>
                <a:gd name="T9" fmla="*/ 187 h 448"/>
                <a:gd name="T10" fmla="*/ 59 w 130"/>
                <a:gd name="T11" fmla="*/ 149 h 448"/>
                <a:gd name="T12" fmla="*/ 130 w 130"/>
                <a:gd name="T13" fmla="*/ 116 h 448"/>
                <a:gd name="T14" fmla="*/ 73 w 130"/>
                <a:gd name="T15" fmla="*/ 17 h 448"/>
                <a:gd name="T16" fmla="*/ 33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33" y="0"/>
                  </a:moveTo>
                  <a:lnTo>
                    <a:pt x="33" y="33"/>
                  </a:lnTo>
                  <a:lnTo>
                    <a:pt x="0" y="448"/>
                  </a:lnTo>
                  <a:lnTo>
                    <a:pt x="57" y="448"/>
                  </a:lnTo>
                  <a:lnTo>
                    <a:pt x="118" y="187"/>
                  </a:lnTo>
                  <a:lnTo>
                    <a:pt x="59" y="149"/>
                  </a:lnTo>
                  <a:lnTo>
                    <a:pt x="130" y="116"/>
                  </a:lnTo>
                  <a:lnTo>
                    <a:pt x="73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B6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4246563" y="-350837"/>
              <a:ext cx="206375" cy="711200"/>
            </a:xfrm>
            <a:custGeom>
              <a:avLst/>
              <a:gdLst>
                <a:gd name="T0" fmla="*/ 33 w 130"/>
                <a:gd name="T1" fmla="*/ 0 h 448"/>
                <a:gd name="T2" fmla="*/ 33 w 130"/>
                <a:gd name="T3" fmla="*/ 33 h 448"/>
                <a:gd name="T4" fmla="*/ 0 w 130"/>
                <a:gd name="T5" fmla="*/ 448 h 448"/>
                <a:gd name="T6" fmla="*/ 57 w 130"/>
                <a:gd name="T7" fmla="*/ 448 h 448"/>
                <a:gd name="T8" fmla="*/ 118 w 130"/>
                <a:gd name="T9" fmla="*/ 187 h 448"/>
                <a:gd name="T10" fmla="*/ 59 w 130"/>
                <a:gd name="T11" fmla="*/ 149 h 448"/>
                <a:gd name="T12" fmla="*/ 130 w 130"/>
                <a:gd name="T13" fmla="*/ 116 h 448"/>
                <a:gd name="T14" fmla="*/ 73 w 130"/>
                <a:gd name="T15" fmla="*/ 17 h 448"/>
                <a:gd name="T16" fmla="*/ 33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33" y="0"/>
                  </a:moveTo>
                  <a:lnTo>
                    <a:pt x="33" y="33"/>
                  </a:lnTo>
                  <a:lnTo>
                    <a:pt x="0" y="448"/>
                  </a:lnTo>
                  <a:lnTo>
                    <a:pt x="57" y="448"/>
                  </a:lnTo>
                  <a:lnTo>
                    <a:pt x="118" y="187"/>
                  </a:lnTo>
                  <a:lnTo>
                    <a:pt x="59" y="149"/>
                  </a:lnTo>
                  <a:lnTo>
                    <a:pt x="130" y="116"/>
                  </a:lnTo>
                  <a:lnTo>
                    <a:pt x="73" y="17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"/>
            <p:cNvSpPr/>
            <p:nvPr/>
          </p:nvSpPr>
          <p:spPr bwMode="auto">
            <a:xfrm>
              <a:off x="4129088" y="-241300"/>
              <a:ext cx="101600" cy="101600"/>
            </a:xfrm>
            <a:custGeom>
              <a:avLst/>
              <a:gdLst>
                <a:gd name="T0" fmla="*/ 0 w 27"/>
                <a:gd name="T1" fmla="*/ 15 h 27"/>
                <a:gd name="T2" fmla="*/ 8 w 27"/>
                <a:gd name="T3" fmla="*/ 27 h 27"/>
                <a:gd name="T4" fmla="*/ 20 w 27"/>
                <a:gd name="T5" fmla="*/ 27 h 27"/>
                <a:gd name="T6" fmla="*/ 27 w 27"/>
                <a:gd name="T7" fmla="*/ 15 h 27"/>
                <a:gd name="T8" fmla="*/ 14 w 27"/>
                <a:gd name="T9" fmla="*/ 0 h 27"/>
                <a:gd name="T10" fmla="*/ 0 w 27"/>
                <a:gd name="T11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15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6" y="27"/>
                    <a:pt x="20" y="27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4117975" y="-139700"/>
              <a:ext cx="128587" cy="500063"/>
            </a:xfrm>
            <a:custGeom>
              <a:avLst/>
              <a:gdLst>
                <a:gd name="T0" fmla="*/ 26 w 81"/>
                <a:gd name="T1" fmla="*/ 0 h 315"/>
                <a:gd name="T2" fmla="*/ 0 w 81"/>
                <a:gd name="T3" fmla="*/ 315 h 315"/>
                <a:gd name="T4" fmla="*/ 81 w 81"/>
                <a:gd name="T5" fmla="*/ 315 h 315"/>
                <a:gd name="T6" fmla="*/ 55 w 81"/>
                <a:gd name="T7" fmla="*/ 0 h 315"/>
                <a:gd name="T8" fmla="*/ 26 w 81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15">
                  <a:moveTo>
                    <a:pt x="26" y="0"/>
                  </a:moveTo>
                  <a:lnTo>
                    <a:pt x="0" y="315"/>
                  </a:lnTo>
                  <a:lnTo>
                    <a:pt x="81" y="315"/>
                  </a:lnTo>
                  <a:lnTo>
                    <a:pt x="5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4117975" y="-139700"/>
              <a:ext cx="128587" cy="500063"/>
            </a:xfrm>
            <a:custGeom>
              <a:avLst/>
              <a:gdLst>
                <a:gd name="T0" fmla="*/ 26 w 81"/>
                <a:gd name="T1" fmla="*/ 0 h 315"/>
                <a:gd name="T2" fmla="*/ 0 w 81"/>
                <a:gd name="T3" fmla="*/ 315 h 315"/>
                <a:gd name="T4" fmla="*/ 81 w 81"/>
                <a:gd name="T5" fmla="*/ 315 h 315"/>
                <a:gd name="T6" fmla="*/ 55 w 81"/>
                <a:gd name="T7" fmla="*/ 0 h 315"/>
                <a:gd name="T8" fmla="*/ 26 w 81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15">
                  <a:moveTo>
                    <a:pt x="26" y="0"/>
                  </a:moveTo>
                  <a:lnTo>
                    <a:pt x="0" y="315"/>
                  </a:lnTo>
                  <a:lnTo>
                    <a:pt x="81" y="315"/>
                  </a:lnTo>
                  <a:lnTo>
                    <a:pt x="55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"/>
            <p:cNvSpPr/>
            <p:nvPr/>
          </p:nvSpPr>
          <p:spPr bwMode="auto">
            <a:xfrm>
              <a:off x="4054475" y="-388937"/>
              <a:ext cx="127000" cy="249238"/>
            </a:xfrm>
            <a:custGeom>
              <a:avLst/>
              <a:gdLst>
                <a:gd name="T0" fmla="*/ 5 w 80"/>
                <a:gd name="T1" fmla="*/ 0 h 157"/>
                <a:gd name="T2" fmla="*/ 0 w 80"/>
                <a:gd name="T3" fmla="*/ 26 h 157"/>
                <a:gd name="T4" fmla="*/ 17 w 80"/>
                <a:gd name="T5" fmla="*/ 157 h 157"/>
                <a:gd name="T6" fmla="*/ 80 w 80"/>
                <a:gd name="T7" fmla="*/ 93 h 157"/>
                <a:gd name="T8" fmla="*/ 5 w 80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57">
                  <a:moveTo>
                    <a:pt x="5" y="0"/>
                  </a:moveTo>
                  <a:lnTo>
                    <a:pt x="0" y="26"/>
                  </a:lnTo>
                  <a:lnTo>
                    <a:pt x="17" y="157"/>
                  </a:lnTo>
                  <a:lnTo>
                    <a:pt x="80" y="9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4054475" y="-388937"/>
              <a:ext cx="127000" cy="249238"/>
            </a:xfrm>
            <a:custGeom>
              <a:avLst/>
              <a:gdLst>
                <a:gd name="T0" fmla="*/ 5 w 80"/>
                <a:gd name="T1" fmla="*/ 0 h 157"/>
                <a:gd name="T2" fmla="*/ 0 w 80"/>
                <a:gd name="T3" fmla="*/ 26 h 157"/>
                <a:gd name="T4" fmla="*/ 17 w 80"/>
                <a:gd name="T5" fmla="*/ 157 h 157"/>
                <a:gd name="T6" fmla="*/ 80 w 80"/>
                <a:gd name="T7" fmla="*/ 93 h 157"/>
                <a:gd name="T8" fmla="*/ 5 w 80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57">
                  <a:moveTo>
                    <a:pt x="5" y="0"/>
                  </a:moveTo>
                  <a:lnTo>
                    <a:pt x="0" y="26"/>
                  </a:lnTo>
                  <a:lnTo>
                    <a:pt x="17" y="157"/>
                  </a:lnTo>
                  <a:lnTo>
                    <a:pt x="80" y="9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4062413" y="-436562"/>
              <a:ext cx="236537" cy="82550"/>
            </a:xfrm>
            <a:custGeom>
              <a:avLst/>
              <a:gdLst>
                <a:gd name="T0" fmla="*/ 0 w 63"/>
                <a:gd name="T1" fmla="*/ 0 h 22"/>
                <a:gd name="T2" fmla="*/ 0 w 63"/>
                <a:gd name="T3" fmla="*/ 2 h 22"/>
                <a:gd name="T4" fmla="*/ 32 w 63"/>
                <a:gd name="T5" fmla="*/ 22 h 22"/>
                <a:gd name="T6" fmla="*/ 33 w 63"/>
                <a:gd name="T7" fmla="*/ 22 h 22"/>
                <a:gd name="T8" fmla="*/ 63 w 63"/>
                <a:gd name="T9" fmla="*/ 3 h 22"/>
                <a:gd name="T10" fmla="*/ 63 w 63"/>
                <a:gd name="T11" fmla="*/ 0 h 22"/>
                <a:gd name="T12" fmla="*/ 0 w 63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6" y="21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48" y="22"/>
                    <a:pt x="63" y="3"/>
                    <a:pt x="63" y="3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3897313" y="-1117600"/>
              <a:ext cx="600075" cy="601663"/>
            </a:xfrm>
            <a:custGeom>
              <a:avLst/>
              <a:gdLst>
                <a:gd name="T0" fmla="*/ 126 w 160"/>
                <a:gd name="T1" fmla="*/ 23 h 160"/>
                <a:gd name="T2" fmla="*/ 151 w 160"/>
                <a:gd name="T3" fmla="*/ 48 h 160"/>
                <a:gd name="T4" fmla="*/ 77 w 160"/>
                <a:gd name="T5" fmla="*/ 160 h 160"/>
                <a:gd name="T6" fmla="*/ 12 w 160"/>
                <a:gd name="T7" fmla="*/ 125 h 160"/>
                <a:gd name="T8" fmla="*/ 18 w 160"/>
                <a:gd name="T9" fmla="*/ 31 h 160"/>
                <a:gd name="T10" fmla="*/ 126 w 160"/>
                <a:gd name="T11" fmla="*/ 2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0">
                  <a:moveTo>
                    <a:pt x="126" y="23"/>
                  </a:moveTo>
                  <a:cubicBezTo>
                    <a:pt x="140" y="25"/>
                    <a:pt x="148" y="35"/>
                    <a:pt x="151" y="48"/>
                  </a:cubicBezTo>
                  <a:cubicBezTo>
                    <a:pt x="160" y="83"/>
                    <a:pt x="142" y="159"/>
                    <a:pt x="77" y="160"/>
                  </a:cubicBezTo>
                  <a:cubicBezTo>
                    <a:pt x="44" y="160"/>
                    <a:pt x="20" y="152"/>
                    <a:pt x="12" y="125"/>
                  </a:cubicBezTo>
                  <a:cubicBezTo>
                    <a:pt x="3" y="98"/>
                    <a:pt x="0" y="55"/>
                    <a:pt x="18" y="31"/>
                  </a:cubicBezTo>
                  <a:cubicBezTo>
                    <a:pt x="42" y="0"/>
                    <a:pt x="92" y="0"/>
                    <a:pt x="126" y="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3817938" y="-1054100"/>
              <a:ext cx="725487" cy="673100"/>
            </a:xfrm>
            <a:custGeom>
              <a:avLst/>
              <a:gdLst>
                <a:gd name="T0" fmla="*/ 97 w 193"/>
                <a:gd name="T1" fmla="*/ 0 h 179"/>
                <a:gd name="T2" fmla="*/ 44 w 193"/>
                <a:gd name="T3" fmla="*/ 143 h 179"/>
                <a:gd name="T4" fmla="*/ 97 w 193"/>
                <a:gd name="T5" fmla="*/ 179 h 179"/>
                <a:gd name="T6" fmla="*/ 150 w 193"/>
                <a:gd name="T7" fmla="*/ 143 h 179"/>
                <a:gd name="T8" fmla="*/ 97 w 193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79">
                  <a:moveTo>
                    <a:pt x="97" y="0"/>
                  </a:moveTo>
                  <a:cubicBezTo>
                    <a:pt x="0" y="0"/>
                    <a:pt x="37" y="133"/>
                    <a:pt x="44" y="143"/>
                  </a:cubicBezTo>
                  <a:cubicBezTo>
                    <a:pt x="51" y="154"/>
                    <a:pt x="81" y="179"/>
                    <a:pt x="97" y="179"/>
                  </a:cubicBezTo>
                  <a:cubicBezTo>
                    <a:pt x="112" y="179"/>
                    <a:pt x="143" y="154"/>
                    <a:pt x="150" y="143"/>
                  </a:cubicBezTo>
                  <a:cubicBezTo>
                    <a:pt x="156" y="133"/>
                    <a:pt x="193" y="0"/>
                    <a:pt x="9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3873500" y="-1069975"/>
              <a:ext cx="612775" cy="395288"/>
            </a:xfrm>
            <a:custGeom>
              <a:avLst/>
              <a:gdLst>
                <a:gd name="T0" fmla="*/ 35 w 163"/>
                <a:gd name="T1" fmla="*/ 46 h 105"/>
                <a:gd name="T2" fmla="*/ 81 w 163"/>
                <a:gd name="T3" fmla="*/ 48 h 105"/>
                <a:gd name="T4" fmla="*/ 148 w 163"/>
                <a:gd name="T5" fmla="*/ 93 h 105"/>
                <a:gd name="T6" fmla="*/ 84 w 163"/>
                <a:gd name="T7" fmla="*/ 2 h 105"/>
                <a:gd name="T8" fmla="*/ 17 w 163"/>
                <a:gd name="T9" fmla="*/ 105 h 105"/>
                <a:gd name="T10" fmla="*/ 35 w 163"/>
                <a:gd name="T11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105">
                  <a:moveTo>
                    <a:pt x="35" y="46"/>
                  </a:moveTo>
                  <a:cubicBezTo>
                    <a:pt x="52" y="56"/>
                    <a:pt x="66" y="41"/>
                    <a:pt x="81" y="48"/>
                  </a:cubicBezTo>
                  <a:cubicBezTo>
                    <a:pt x="97" y="54"/>
                    <a:pt x="139" y="22"/>
                    <a:pt x="148" y="93"/>
                  </a:cubicBezTo>
                  <a:cubicBezTo>
                    <a:pt x="163" y="41"/>
                    <a:pt x="140" y="5"/>
                    <a:pt x="84" y="2"/>
                  </a:cubicBezTo>
                  <a:cubicBezTo>
                    <a:pt x="24" y="0"/>
                    <a:pt x="0" y="54"/>
                    <a:pt x="17" y="105"/>
                  </a:cubicBezTo>
                  <a:cubicBezTo>
                    <a:pt x="16" y="78"/>
                    <a:pt x="22" y="60"/>
                    <a:pt x="35" y="46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1"/>
            <p:cNvSpPr/>
            <p:nvPr/>
          </p:nvSpPr>
          <p:spPr bwMode="auto">
            <a:xfrm>
              <a:off x="3971925" y="-941388"/>
              <a:ext cx="266700" cy="87313"/>
            </a:xfrm>
            <a:custGeom>
              <a:avLst/>
              <a:gdLst>
                <a:gd name="T0" fmla="*/ 7 w 71"/>
                <a:gd name="T1" fmla="*/ 7 h 23"/>
                <a:gd name="T2" fmla="*/ 28 w 71"/>
                <a:gd name="T3" fmla="*/ 22 h 23"/>
                <a:gd name="T4" fmla="*/ 50 w 71"/>
                <a:gd name="T5" fmla="*/ 19 h 23"/>
                <a:gd name="T6" fmla="*/ 71 w 71"/>
                <a:gd name="T7" fmla="*/ 7 h 23"/>
                <a:gd name="T8" fmla="*/ 70 w 71"/>
                <a:gd name="T9" fmla="*/ 4 h 23"/>
                <a:gd name="T10" fmla="*/ 54 w 71"/>
                <a:gd name="T11" fmla="*/ 3 h 23"/>
                <a:gd name="T12" fmla="*/ 30 w 71"/>
                <a:gd name="T13" fmla="*/ 9 h 23"/>
                <a:gd name="T14" fmla="*/ 7 w 7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23">
                  <a:moveTo>
                    <a:pt x="7" y="7"/>
                  </a:moveTo>
                  <a:cubicBezTo>
                    <a:pt x="0" y="17"/>
                    <a:pt x="22" y="21"/>
                    <a:pt x="28" y="22"/>
                  </a:cubicBezTo>
                  <a:cubicBezTo>
                    <a:pt x="35" y="23"/>
                    <a:pt x="43" y="22"/>
                    <a:pt x="50" y="19"/>
                  </a:cubicBezTo>
                  <a:cubicBezTo>
                    <a:pt x="58" y="17"/>
                    <a:pt x="68" y="15"/>
                    <a:pt x="71" y="7"/>
                  </a:cubicBezTo>
                  <a:cubicBezTo>
                    <a:pt x="71" y="6"/>
                    <a:pt x="71" y="5"/>
                    <a:pt x="70" y="4"/>
                  </a:cubicBezTo>
                  <a:cubicBezTo>
                    <a:pt x="65" y="0"/>
                    <a:pt x="61" y="1"/>
                    <a:pt x="54" y="3"/>
                  </a:cubicBezTo>
                  <a:cubicBezTo>
                    <a:pt x="46" y="6"/>
                    <a:pt x="39" y="9"/>
                    <a:pt x="30" y="9"/>
                  </a:cubicBezTo>
                  <a:cubicBezTo>
                    <a:pt x="27" y="9"/>
                    <a:pt x="9" y="4"/>
                    <a:pt x="7" y="7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2"/>
            <p:cNvSpPr/>
            <p:nvPr/>
          </p:nvSpPr>
          <p:spPr bwMode="auto">
            <a:xfrm>
              <a:off x="4181475" y="-388937"/>
              <a:ext cx="125412" cy="252413"/>
            </a:xfrm>
            <a:custGeom>
              <a:avLst/>
              <a:gdLst>
                <a:gd name="T0" fmla="*/ 74 w 79"/>
                <a:gd name="T1" fmla="*/ 0 h 159"/>
                <a:gd name="T2" fmla="*/ 79 w 79"/>
                <a:gd name="T3" fmla="*/ 26 h 159"/>
                <a:gd name="T4" fmla="*/ 62 w 79"/>
                <a:gd name="T5" fmla="*/ 159 h 159"/>
                <a:gd name="T6" fmla="*/ 0 w 79"/>
                <a:gd name="T7" fmla="*/ 93 h 159"/>
                <a:gd name="T8" fmla="*/ 74 w 79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9">
                  <a:moveTo>
                    <a:pt x="74" y="0"/>
                  </a:moveTo>
                  <a:lnTo>
                    <a:pt x="79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3"/>
            <p:cNvSpPr/>
            <p:nvPr/>
          </p:nvSpPr>
          <p:spPr bwMode="auto">
            <a:xfrm>
              <a:off x="4181475" y="-388937"/>
              <a:ext cx="125412" cy="252413"/>
            </a:xfrm>
            <a:custGeom>
              <a:avLst/>
              <a:gdLst>
                <a:gd name="T0" fmla="*/ 74 w 79"/>
                <a:gd name="T1" fmla="*/ 0 h 159"/>
                <a:gd name="T2" fmla="*/ 79 w 79"/>
                <a:gd name="T3" fmla="*/ 26 h 159"/>
                <a:gd name="T4" fmla="*/ 62 w 79"/>
                <a:gd name="T5" fmla="*/ 159 h 159"/>
                <a:gd name="T6" fmla="*/ 0 w 79"/>
                <a:gd name="T7" fmla="*/ 93 h 159"/>
                <a:gd name="T8" fmla="*/ 74 w 79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9">
                  <a:moveTo>
                    <a:pt x="74" y="0"/>
                  </a:moveTo>
                  <a:lnTo>
                    <a:pt x="79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4"/>
            <p:cNvSpPr/>
            <p:nvPr/>
          </p:nvSpPr>
          <p:spPr bwMode="auto">
            <a:xfrm>
              <a:off x="4062413" y="-392112"/>
              <a:ext cx="236537" cy="150813"/>
            </a:xfrm>
            <a:custGeom>
              <a:avLst/>
              <a:gdLst>
                <a:gd name="T0" fmla="*/ 149 w 149"/>
                <a:gd name="T1" fmla="*/ 0 h 95"/>
                <a:gd name="T2" fmla="*/ 75 w 149"/>
                <a:gd name="T3" fmla="*/ 92 h 95"/>
                <a:gd name="T4" fmla="*/ 0 w 149"/>
                <a:gd name="T5" fmla="*/ 0 h 95"/>
                <a:gd name="T6" fmla="*/ 0 w 149"/>
                <a:gd name="T7" fmla="*/ 2 h 95"/>
                <a:gd name="T8" fmla="*/ 75 w 149"/>
                <a:gd name="T9" fmla="*/ 95 h 95"/>
                <a:gd name="T10" fmla="*/ 149 w 149"/>
                <a:gd name="T11" fmla="*/ 2 h 95"/>
                <a:gd name="T12" fmla="*/ 149 w 149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95">
                  <a:moveTo>
                    <a:pt x="149" y="0"/>
                  </a:moveTo>
                  <a:lnTo>
                    <a:pt x="75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5" y="95"/>
                  </a:lnTo>
                  <a:lnTo>
                    <a:pt x="149" y="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5"/>
            <p:cNvSpPr/>
            <p:nvPr/>
          </p:nvSpPr>
          <p:spPr bwMode="auto">
            <a:xfrm>
              <a:off x="4062413" y="-392112"/>
              <a:ext cx="236537" cy="150813"/>
            </a:xfrm>
            <a:custGeom>
              <a:avLst/>
              <a:gdLst>
                <a:gd name="T0" fmla="*/ 149 w 149"/>
                <a:gd name="T1" fmla="*/ 0 h 95"/>
                <a:gd name="T2" fmla="*/ 75 w 149"/>
                <a:gd name="T3" fmla="*/ 92 h 95"/>
                <a:gd name="T4" fmla="*/ 0 w 149"/>
                <a:gd name="T5" fmla="*/ 0 h 95"/>
                <a:gd name="T6" fmla="*/ 0 w 149"/>
                <a:gd name="T7" fmla="*/ 2 h 95"/>
                <a:gd name="T8" fmla="*/ 75 w 149"/>
                <a:gd name="T9" fmla="*/ 95 h 95"/>
                <a:gd name="T10" fmla="*/ 149 w 149"/>
                <a:gd name="T11" fmla="*/ 2 h 95"/>
                <a:gd name="T12" fmla="*/ 149 w 149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95">
                  <a:moveTo>
                    <a:pt x="149" y="0"/>
                  </a:moveTo>
                  <a:lnTo>
                    <a:pt x="75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5" y="95"/>
                  </a:lnTo>
                  <a:lnTo>
                    <a:pt x="149" y="2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6"/>
            <p:cNvSpPr>
              <a:spLocks noEditPoints="1"/>
            </p:cNvSpPr>
            <p:nvPr/>
          </p:nvSpPr>
          <p:spPr bwMode="auto">
            <a:xfrm>
              <a:off x="4159250" y="-139700"/>
              <a:ext cx="46037" cy="0"/>
            </a:xfrm>
            <a:custGeom>
              <a:avLst/>
              <a:gdLst>
                <a:gd name="T0" fmla="*/ 0 w 29"/>
                <a:gd name="T1" fmla="*/ 0 w 29"/>
                <a:gd name="T2" fmla="*/ 0 w 29"/>
                <a:gd name="T3" fmla="*/ 0 w 29"/>
                <a:gd name="T4" fmla="*/ 29 w 29"/>
                <a:gd name="T5" fmla="*/ 29 w 29"/>
                <a:gd name="T6" fmla="*/ 29 w 29"/>
                <a:gd name="T7" fmla="*/ 29 w 29"/>
                <a:gd name="T8" fmla="*/ 29 w 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9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9" y="0"/>
                  </a:move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7"/>
            <p:cNvSpPr>
              <a:spLocks noEditPoints="1"/>
            </p:cNvSpPr>
            <p:nvPr/>
          </p:nvSpPr>
          <p:spPr bwMode="auto">
            <a:xfrm>
              <a:off x="4159250" y="-139700"/>
              <a:ext cx="46037" cy="0"/>
            </a:xfrm>
            <a:custGeom>
              <a:avLst/>
              <a:gdLst>
                <a:gd name="T0" fmla="*/ 0 w 29"/>
                <a:gd name="T1" fmla="*/ 0 w 29"/>
                <a:gd name="T2" fmla="*/ 0 w 29"/>
                <a:gd name="T3" fmla="*/ 0 w 29"/>
                <a:gd name="T4" fmla="*/ 29 w 29"/>
                <a:gd name="T5" fmla="*/ 29 w 29"/>
                <a:gd name="T6" fmla="*/ 29 w 29"/>
                <a:gd name="T7" fmla="*/ 29 w 29"/>
                <a:gd name="T8" fmla="*/ 29 w 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9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29" y="0"/>
                  </a:move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4159250" y="-139700"/>
              <a:ext cx="46037" cy="1588"/>
            </a:xfrm>
            <a:prstGeom prst="rect">
              <a:avLst/>
            </a:prstGeom>
            <a:solidFill>
              <a:srgbClr val="314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4159250" y="-139700"/>
              <a:ext cx="46037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0"/>
            <p:cNvSpPr/>
            <p:nvPr/>
          </p:nvSpPr>
          <p:spPr bwMode="auto">
            <a:xfrm>
              <a:off x="4791075" y="-354012"/>
              <a:ext cx="1101725" cy="714375"/>
            </a:xfrm>
            <a:custGeom>
              <a:avLst/>
              <a:gdLst>
                <a:gd name="T0" fmla="*/ 117 w 293"/>
                <a:gd name="T1" fmla="*/ 0 h 190"/>
                <a:gd name="T2" fmla="*/ 26 w 293"/>
                <a:gd name="T3" fmla="*/ 50 h 190"/>
                <a:gd name="T4" fmla="*/ 0 w 293"/>
                <a:gd name="T5" fmla="*/ 190 h 190"/>
                <a:gd name="T6" fmla="*/ 147 w 293"/>
                <a:gd name="T7" fmla="*/ 190 h 190"/>
                <a:gd name="T8" fmla="*/ 293 w 293"/>
                <a:gd name="T9" fmla="*/ 190 h 190"/>
                <a:gd name="T10" fmla="*/ 268 w 293"/>
                <a:gd name="T11" fmla="*/ 50 h 190"/>
                <a:gd name="T12" fmla="*/ 177 w 293"/>
                <a:gd name="T13" fmla="*/ 0 h 190"/>
                <a:gd name="T14" fmla="*/ 117 w 293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90">
                  <a:moveTo>
                    <a:pt x="117" y="0"/>
                  </a:moveTo>
                  <a:cubicBezTo>
                    <a:pt x="53" y="28"/>
                    <a:pt x="33" y="43"/>
                    <a:pt x="26" y="50"/>
                  </a:cubicBezTo>
                  <a:cubicBezTo>
                    <a:pt x="14" y="60"/>
                    <a:pt x="7" y="157"/>
                    <a:pt x="0" y="190"/>
                  </a:cubicBezTo>
                  <a:cubicBezTo>
                    <a:pt x="147" y="190"/>
                    <a:pt x="147" y="190"/>
                    <a:pt x="147" y="190"/>
                  </a:cubicBezTo>
                  <a:cubicBezTo>
                    <a:pt x="293" y="190"/>
                    <a:pt x="293" y="190"/>
                    <a:pt x="293" y="190"/>
                  </a:cubicBezTo>
                  <a:cubicBezTo>
                    <a:pt x="286" y="157"/>
                    <a:pt x="279" y="60"/>
                    <a:pt x="268" y="50"/>
                  </a:cubicBezTo>
                  <a:cubicBezTo>
                    <a:pt x="260" y="43"/>
                    <a:pt x="241" y="28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1"/>
            <p:cNvSpPr/>
            <p:nvPr/>
          </p:nvSpPr>
          <p:spPr bwMode="auto">
            <a:xfrm>
              <a:off x="4791075" y="-354012"/>
              <a:ext cx="1101725" cy="714375"/>
            </a:xfrm>
            <a:custGeom>
              <a:avLst/>
              <a:gdLst>
                <a:gd name="T0" fmla="*/ 117 w 293"/>
                <a:gd name="T1" fmla="*/ 0 h 190"/>
                <a:gd name="T2" fmla="*/ 26 w 293"/>
                <a:gd name="T3" fmla="*/ 50 h 190"/>
                <a:gd name="T4" fmla="*/ 0 w 293"/>
                <a:gd name="T5" fmla="*/ 190 h 190"/>
                <a:gd name="T6" fmla="*/ 147 w 293"/>
                <a:gd name="T7" fmla="*/ 190 h 190"/>
                <a:gd name="T8" fmla="*/ 293 w 293"/>
                <a:gd name="T9" fmla="*/ 190 h 190"/>
                <a:gd name="T10" fmla="*/ 268 w 293"/>
                <a:gd name="T11" fmla="*/ 50 h 190"/>
                <a:gd name="T12" fmla="*/ 177 w 293"/>
                <a:gd name="T13" fmla="*/ 0 h 190"/>
                <a:gd name="T14" fmla="*/ 117 w 293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90">
                  <a:moveTo>
                    <a:pt x="117" y="0"/>
                  </a:moveTo>
                  <a:cubicBezTo>
                    <a:pt x="53" y="28"/>
                    <a:pt x="33" y="43"/>
                    <a:pt x="26" y="50"/>
                  </a:cubicBezTo>
                  <a:cubicBezTo>
                    <a:pt x="14" y="60"/>
                    <a:pt x="7" y="157"/>
                    <a:pt x="0" y="190"/>
                  </a:cubicBezTo>
                  <a:cubicBezTo>
                    <a:pt x="147" y="190"/>
                    <a:pt x="147" y="190"/>
                    <a:pt x="147" y="190"/>
                  </a:cubicBezTo>
                  <a:cubicBezTo>
                    <a:pt x="293" y="190"/>
                    <a:pt x="293" y="190"/>
                    <a:pt x="293" y="190"/>
                  </a:cubicBezTo>
                  <a:cubicBezTo>
                    <a:pt x="286" y="157"/>
                    <a:pt x="279" y="60"/>
                    <a:pt x="268" y="50"/>
                  </a:cubicBezTo>
                  <a:cubicBezTo>
                    <a:pt x="260" y="43"/>
                    <a:pt x="241" y="28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"/>
            <p:cNvSpPr/>
            <p:nvPr/>
          </p:nvSpPr>
          <p:spPr bwMode="auto">
            <a:xfrm>
              <a:off x="5222875" y="-715963"/>
              <a:ext cx="238125" cy="496888"/>
            </a:xfrm>
            <a:custGeom>
              <a:avLst/>
              <a:gdLst>
                <a:gd name="T0" fmla="*/ 0 w 63"/>
                <a:gd name="T1" fmla="*/ 39 h 132"/>
                <a:gd name="T2" fmla="*/ 0 w 63"/>
                <a:gd name="T3" fmla="*/ 87 h 132"/>
                <a:gd name="T4" fmla="*/ 0 w 63"/>
                <a:gd name="T5" fmla="*/ 111 h 132"/>
                <a:gd name="T6" fmla="*/ 63 w 63"/>
                <a:gd name="T7" fmla="*/ 111 h 132"/>
                <a:gd name="T8" fmla="*/ 63 w 63"/>
                <a:gd name="T9" fmla="*/ 87 h 132"/>
                <a:gd name="T10" fmla="*/ 63 w 63"/>
                <a:gd name="T11" fmla="*/ 39 h 132"/>
                <a:gd name="T12" fmla="*/ 0 w 63"/>
                <a:gd name="T13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32">
                  <a:moveTo>
                    <a:pt x="0" y="39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7" y="131"/>
                    <a:pt x="46" y="132"/>
                    <a:pt x="63" y="111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0"/>
                    <a:pt x="0" y="0"/>
                    <a:pt x="0" y="39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3"/>
            <p:cNvSpPr/>
            <p:nvPr/>
          </p:nvSpPr>
          <p:spPr bwMode="auto">
            <a:xfrm>
              <a:off x="5068888" y="-746125"/>
              <a:ext cx="98425" cy="147638"/>
            </a:xfrm>
            <a:custGeom>
              <a:avLst/>
              <a:gdLst>
                <a:gd name="T0" fmla="*/ 7 w 26"/>
                <a:gd name="T1" fmla="*/ 2 h 39"/>
                <a:gd name="T2" fmla="*/ 23 w 26"/>
                <a:gd name="T3" fmla="*/ 16 h 39"/>
                <a:gd name="T4" fmla="*/ 19 w 26"/>
                <a:gd name="T5" fmla="*/ 37 h 39"/>
                <a:gd name="T6" fmla="*/ 3 w 26"/>
                <a:gd name="T7" fmla="*/ 23 h 39"/>
                <a:gd name="T8" fmla="*/ 7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7" y="2"/>
                  </a:moveTo>
                  <a:cubicBezTo>
                    <a:pt x="13" y="0"/>
                    <a:pt x="20" y="7"/>
                    <a:pt x="23" y="16"/>
                  </a:cubicBezTo>
                  <a:cubicBezTo>
                    <a:pt x="26" y="26"/>
                    <a:pt x="24" y="35"/>
                    <a:pt x="19" y="37"/>
                  </a:cubicBezTo>
                  <a:cubicBezTo>
                    <a:pt x="13" y="39"/>
                    <a:pt x="6" y="32"/>
                    <a:pt x="3" y="23"/>
                  </a:cubicBezTo>
                  <a:cubicBezTo>
                    <a:pt x="0" y="13"/>
                    <a:pt x="2" y="4"/>
                    <a:pt x="7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4"/>
            <p:cNvSpPr/>
            <p:nvPr/>
          </p:nvSpPr>
          <p:spPr bwMode="auto">
            <a:xfrm>
              <a:off x="5516563" y="-746125"/>
              <a:ext cx="98425" cy="147638"/>
            </a:xfrm>
            <a:custGeom>
              <a:avLst/>
              <a:gdLst>
                <a:gd name="T0" fmla="*/ 19 w 26"/>
                <a:gd name="T1" fmla="*/ 2 h 39"/>
                <a:gd name="T2" fmla="*/ 3 w 26"/>
                <a:gd name="T3" fmla="*/ 16 h 39"/>
                <a:gd name="T4" fmla="*/ 7 w 26"/>
                <a:gd name="T5" fmla="*/ 37 h 39"/>
                <a:gd name="T6" fmla="*/ 23 w 26"/>
                <a:gd name="T7" fmla="*/ 23 h 39"/>
                <a:gd name="T8" fmla="*/ 19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19" y="2"/>
                  </a:moveTo>
                  <a:cubicBezTo>
                    <a:pt x="13" y="0"/>
                    <a:pt x="6" y="7"/>
                    <a:pt x="3" y="16"/>
                  </a:cubicBezTo>
                  <a:cubicBezTo>
                    <a:pt x="0" y="26"/>
                    <a:pt x="2" y="35"/>
                    <a:pt x="7" y="37"/>
                  </a:cubicBezTo>
                  <a:cubicBezTo>
                    <a:pt x="13" y="39"/>
                    <a:pt x="20" y="32"/>
                    <a:pt x="23" y="23"/>
                  </a:cubicBezTo>
                  <a:cubicBezTo>
                    <a:pt x="26" y="13"/>
                    <a:pt x="24" y="4"/>
                    <a:pt x="19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5"/>
            <p:cNvSpPr/>
            <p:nvPr/>
          </p:nvSpPr>
          <p:spPr bwMode="auto">
            <a:xfrm>
              <a:off x="5178425" y="-241300"/>
              <a:ext cx="312737" cy="601663"/>
            </a:xfrm>
            <a:custGeom>
              <a:avLst/>
              <a:gdLst>
                <a:gd name="T0" fmla="*/ 44 w 83"/>
                <a:gd name="T1" fmla="*/ 0 h 160"/>
                <a:gd name="T2" fmla="*/ 0 w 83"/>
                <a:gd name="T3" fmla="*/ 13 h 160"/>
                <a:gd name="T4" fmla="*/ 17 w 83"/>
                <a:gd name="T5" fmla="*/ 160 h 160"/>
                <a:gd name="T6" fmla="*/ 76 w 83"/>
                <a:gd name="T7" fmla="*/ 160 h 160"/>
                <a:gd name="T8" fmla="*/ 83 w 83"/>
                <a:gd name="T9" fmla="*/ 14 h 160"/>
                <a:gd name="T10" fmla="*/ 44 w 83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60">
                  <a:moveTo>
                    <a:pt x="44" y="0"/>
                  </a:moveTo>
                  <a:cubicBezTo>
                    <a:pt x="44" y="0"/>
                    <a:pt x="0" y="11"/>
                    <a:pt x="0" y="13"/>
                  </a:cubicBezTo>
                  <a:cubicBezTo>
                    <a:pt x="0" y="16"/>
                    <a:pt x="17" y="160"/>
                    <a:pt x="17" y="160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6"/>
            <p:cNvSpPr/>
            <p:nvPr/>
          </p:nvSpPr>
          <p:spPr bwMode="auto">
            <a:xfrm>
              <a:off x="5068888" y="-350837"/>
              <a:ext cx="207962" cy="711200"/>
            </a:xfrm>
            <a:custGeom>
              <a:avLst/>
              <a:gdLst>
                <a:gd name="T0" fmla="*/ 97 w 131"/>
                <a:gd name="T1" fmla="*/ 0 h 448"/>
                <a:gd name="T2" fmla="*/ 97 w 131"/>
                <a:gd name="T3" fmla="*/ 33 h 448"/>
                <a:gd name="T4" fmla="*/ 131 w 131"/>
                <a:gd name="T5" fmla="*/ 448 h 448"/>
                <a:gd name="T6" fmla="*/ 74 w 131"/>
                <a:gd name="T7" fmla="*/ 448 h 448"/>
                <a:gd name="T8" fmla="*/ 15 w 131"/>
                <a:gd name="T9" fmla="*/ 187 h 448"/>
                <a:gd name="T10" fmla="*/ 71 w 131"/>
                <a:gd name="T11" fmla="*/ 149 h 448"/>
                <a:gd name="T12" fmla="*/ 0 w 131"/>
                <a:gd name="T13" fmla="*/ 116 h 448"/>
                <a:gd name="T14" fmla="*/ 67 w 131"/>
                <a:gd name="T15" fmla="*/ 14 h 448"/>
                <a:gd name="T16" fmla="*/ 97 w 131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48">
                  <a:moveTo>
                    <a:pt x="97" y="0"/>
                  </a:moveTo>
                  <a:lnTo>
                    <a:pt x="97" y="33"/>
                  </a:lnTo>
                  <a:lnTo>
                    <a:pt x="131" y="448"/>
                  </a:lnTo>
                  <a:lnTo>
                    <a:pt x="74" y="448"/>
                  </a:lnTo>
                  <a:lnTo>
                    <a:pt x="15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7" y="1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7"/>
            <p:cNvSpPr/>
            <p:nvPr/>
          </p:nvSpPr>
          <p:spPr bwMode="auto">
            <a:xfrm>
              <a:off x="5068888" y="-350837"/>
              <a:ext cx="207962" cy="711200"/>
            </a:xfrm>
            <a:custGeom>
              <a:avLst/>
              <a:gdLst>
                <a:gd name="T0" fmla="*/ 97 w 131"/>
                <a:gd name="T1" fmla="*/ 0 h 448"/>
                <a:gd name="T2" fmla="*/ 97 w 131"/>
                <a:gd name="T3" fmla="*/ 33 h 448"/>
                <a:gd name="T4" fmla="*/ 131 w 131"/>
                <a:gd name="T5" fmla="*/ 448 h 448"/>
                <a:gd name="T6" fmla="*/ 74 w 131"/>
                <a:gd name="T7" fmla="*/ 448 h 448"/>
                <a:gd name="T8" fmla="*/ 15 w 131"/>
                <a:gd name="T9" fmla="*/ 187 h 448"/>
                <a:gd name="T10" fmla="*/ 71 w 131"/>
                <a:gd name="T11" fmla="*/ 149 h 448"/>
                <a:gd name="T12" fmla="*/ 0 w 131"/>
                <a:gd name="T13" fmla="*/ 116 h 448"/>
                <a:gd name="T14" fmla="*/ 67 w 131"/>
                <a:gd name="T15" fmla="*/ 14 h 448"/>
                <a:gd name="T16" fmla="*/ 97 w 131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48">
                  <a:moveTo>
                    <a:pt x="97" y="0"/>
                  </a:moveTo>
                  <a:lnTo>
                    <a:pt x="97" y="33"/>
                  </a:lnTo>
                  <a:lnTo>
                    <a:pt x="131" y="448"/>
                  </a:lnTo>
                  <a:lnTo>
                    <a:pt x="74" y="448"/>
                  </a:lnTo>
                  <a:lnTo>
                    <a:pt x="15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7" y="14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8"/>
            <p:cNvSpPr/>
            <p:nvPr/>
          </p:nvSpPr>
          <p:spPr bwMode="auto">
            <a:xfrm>
              <a:off x="5407025" y="-350837"/>
              <a:ext cx="207962" cy="711200"/>
            </a:xfrm>
            <a:custGeom>
              <a:avLst/>
              <a:gdLst>
                <a:gd name="T0" fmla="*/ 34 w 131"/>
                <a:gd name="T1" fmla="*/ 0 h 448"/>
                <a:gd name="T2" fmla="*/ 34 w 131"/>
                <a:gd name="T3" fmla="*/ 33 h 448"/>
                <a:gd name="T4" fmla="*/ 0 w 131"/>
                <a:gd name="T5" fmla="*/ 448 h 448"/>
                <a:gd name="T6" fmla="*/ 57 w 131"/>
                <a:gd name="T7" fmla="*/ 448 h 448"/>
                <a:gd name="T8" fmla="*/ 116 w 131"/>
                <a:gd name="T9" fmla="*/ 187 h 448"/>
                <a:gd name="T10" fmla="*/ 60 w 131"/>
                <a:gd name="T11" fmla="*/ 149 h 448"/>
                <a:gd name="T12" fmla="*/ 131 w 131"/>
                <a:gd name="T13" fmla="*/ 116 h 448"/>
                <a:gd name="T14" fmla="*/ 72 w 131"/>
                <a:gd name="T15" fmla="*/ 17 h 448"/>
                <a:gd name="T16" fmla="*/ 34 w 131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48">
                  <a:moveTo>
                    <a:pt x="34" y="0"/>
                  </a:moveTo>
                  <a:lnTo>
                    <a:pt x="34" y="33"/>
                  </a:lnTo>
                  <a:lnTo>
                    <a:pt x="0" y="448"/>
                  </a:lnTo>
                  <a:lnTo>
                    <a:pt x="57" y="448"/>
                  </a:lnTo>
                  <a:lnTo>
                    <a:pt x="116" y="187"/>
                  </a:lnTo>
                  <a:lnTo>
                    <a:pt x="60" y="149"/>
                  </a:lnTo>
                  <a:lnTo>
                    <a:pt x="131" y="116"/>
                  </a:lnTo>
                  <a:lnTo>
                    <a:pt x="7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9"/>
            <p:cNvSpPr/>
            <p:nvPr/>
          </p:nvSpPr>
          <p:spPr bwMode="auto">
            <a:xfrm>
              <a:off x="5291138" y="-241300"/>
              <a:ext cx="101600" cy="101600"/>
            </a:xfrm>
            <a:custGeom>
              <a:avLst/>
              <a:gdLst>
                <a:gd name="T0" fmla="*/ 0 w 27"/>
                <a:gd name="T1" fmla="*/ 15 h 27"/>
                <a:gd name="T2" fmla="*/ 8 w 27"/>
                <a:gd name="T3" fmla="*/ 27 h 27"/>
                <a:gd name="T4" fmla="*/ 19 w 27"/>
                <a:gd name="T5" fmla="*/ 27 h 27"/>
                <a:gd name="T6" fmla="*/ 27 w 27"/>
                <a:gd name="T7" fmla="*/ 15 h 27"/>
                <a:gd name="T8" fmla="*/ 14 w 27"/>
                <a:gd name="T9" fmla="*/ 0 h 27"/>
                <a:gd name="T10" fmla="*/ 0 w 27"/>
                <a:gd name="T11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15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6" y="27"/>
                    <a:pt x="19" y="27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0"/>
            <p:cNvSpPr/>
            <p:nvPr/>
          </p:nvSpPr>
          <p:spPr bwMode="auto">
            <a:xfrm>
              <a:off x="5280025" y="-139700"/>
              <a:ext cx="123825" cy="500063"/>
            </a:xfrm>
            <a:custGeom>
              <a:avLst/>
              <a:gdLst>
                <a:gd name="T0" fmla="*/ 26 w 78"/>
                <a:gd name="T1" fmla="*/ 0 h 315"/>
                <a:gd name="T2" fmla="*/ 0 w 78"/>
                <a:gd name="T3" fmla="*/ 315 h 315"/>
                <a:gd name="T4" fmla="*/ 78 w 78"/>
                <a:gd name="T5" fmla="*/ 315 h 315"/>
                <a:gd name="T6" fmla="*/ 52 w 78"/>
                <a:gd name="T7" fmla="*/ 0 h 315"/>
                <a:gd name="T8" fmla="*/ 26 w 78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15">
                  <a:moveTo>
                    <a:pt x="26" y="0"/>
                  </a:moveTo>
                  <a:lnTo>
                    <a:pt x="0" y="315"/>
                  </a:lnTo>
                  <a:lnTo>
                    <a:pt x="78" y="315"/>
                  </a:lnTo>
                  <a:lnTo>
                    <a:pt x="52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1"/>
            <p:cNvSpPr/>
            <p:nvPr/>
          </p:nvSpPr>
          <p:spPr bwMode="auto">
            <a:xfrm>
              <a:off x="5280025" y="-139700"/>
              <a:ext cx="123825" cy="500063"/>
            </a:xfrm>
            <a:custGeom>
              <a:avLst/>
              <a:gdLst>
                <a:gd name="T0" fmla="*/ 26 w 78"/>
                <a:gd name="T1" fmla="*/ 0 h 315"/>
                <a:gd name="T2" fmla="*/ 0 w 78"/>
                <a:gd name="T3" fmla="*/ 315 h 315"/>
                <a:gd name="T4" fmla="*/ 78 w 78"/>
                <a:gd name="T5" fmla="*/ 315 h 315"/>
                <a:gd name="T6" fmla="*/ 52 w 78"/>
                <a:gd name="T7" fmla="*/ 0 h 315"/>
                <a:gd name="T8" fmla="*/ 26 w 78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15">
                  <a:moveTo>
                    <a:pt x="26" y="0"/>
                  </a:moveTo>
                  <a:lnTo>
                    <a:pt x="0" y="315"/>
                  </a:lnTo>
                  <a:lnTo>
                    <a:pt x="78" y="315"/>
                  </a:lnTo>
                  <a:lnTo>
                    <a:pt x="52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2"/>
            <p:cNvSpPr/>
            <p:nvPr/>
          </p:nvSpPr>
          <p:spPr bwMode="auto">
            <a:xfrm>
              <a:off x="5211763" y="-388937"/>
              <a:ext cx="131762" cy="249238"/>
            </a:xfrm>
            <a:custGeom>
              <a:avLst/>
              <a:gdLst>
                <a:gd name="T0" fmla="*/ 7 w 83"/>
                <a:gd name="T1" fmla="*/ 0 h 157"/>
                <a:gd name="T2" fmla="*/ 0 w 83"/>
                <a:gd name="T3" fmla="*/ 26 h 157"/>
                <a:gd name="T4" fmla="*/ 19 w 83"/>
                <a:gd name="T5" fmla="*/ 157 h 157"/>
                <a:gd name="T6" fmla="*/ 83 w 83"/>
                <a:gd name="T7" fmla="*/ 93 h 157"/>
                <a:gd name="T8" fmla="*/ 7 w 83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7">
                  <a:moveTo>
                    <a:pt x="7" y="0"/>
                  </a:moveTo>
                  <a:lnTo>
                    <a:pt x="0" y="26"/>
                  </a:lnTo>
                  <a:lnTo>
                    <a:pt x="19" y="157"/>
                  </a:lnTo>
                  <a:lnTo>
                    <a:pt x="83" y="9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3"/>
            <p:cNvSpPr/>
            <p:nvPr/>
          </p:nvSpPr>
          <p:spPr bwMode="auto">
            <a:xfrm>
              <a:off x="5211763" y="-388937"/>
              <a:ext cx="131762" cy="249238"/>
            </a:xfrm>
            <a:custGeom>
              <a:avLst/>
              <a:gdLst>
                <a:gd name="T0" fmla="*/ 7 w 83"/>
                <a:gd name="T1" fmla="*/ 0 h 157"/>
                <a:gd name="T2" fmla="*/ 0 w 83"/>
                <a:gd name="T3" fmla="*/ 26 h 157"/>
                <a:gd name="T4" fmla="*/ 19 w 83"/>
                <a:gd name="T5" fmla="*/ 157 h 157"/>
                <a:gd name="T6" fmla="*/ 83 w 83"/>
                <a:gd name="T7" fmla="*/ 93 h 157"/>
                <a:gd name="T8" fmla="*/ 7 w 83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7">
                  <a:moveTo>
                    <a:pt x="7" y="0"/>
                  </a:moveTo>
                  <a:lnTo>
                    <a:pt x="0" y="26"/>
                  </a:lnTo>
                  <a:lnTo>
                    <a:pt x="19" y="157"/>
                  </a:lnTo>
                  <a:lnTo>
                    <a:pt x="83" y="9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4"/>
            <p:cNvSpPr/>
            <p:nvPr/>
          </p:nvSpPr>
          <p:spPr bwMode="auto">
            <a:xfrm>
              <a:off x="5222875" y="-436562"/>
              <a:ext cx="238125" cy="82550"/>
            </a:xfrm>
            <a:custGeom>
              <a:avLst/>
              <a:gdLst>
                <a:gd name="T0" fmla="*/ 0 w 63"/>
                <a:gd name="T1" fmla="*/ 0 h 22"/>
                <a:gd name="T2" fmla="*/ 0 w 63"/>
                <a:gd name="T3" fmla="*/ 2 h 22"/>
                <a:gd name="T4" fmla="*/ 32 w 63"/>
                <a:gd name="T5" fmla="*/ 22 h 22"/>
                <a:gd name="T6" fmla="*/ 32 w 63"/>
                <a:gd name="T7" fmla="*/ 22 h 22"/>
                <a:gd name="T8" fmla="*/ 63 w 63"/>
                <a:gd name="T9" fmla="*/ 3 h 22"/>
                <a:gd name="T10" fmla="*/ 63 w 63"/>
                <a:gd name="T11" fmla="*/ 0 h 22"/>
                <a:gd name="T12" fmla="*/ 0 w 63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6" y="21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47" y="22"/>
                    <a:pt x="63" y="3"/>
                    <a:pt x="63" y="3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5"/>
            <p:cNvSpPr/>
            <p:nvPr/>
          </p:nvSpPr>
          <p:spPr bwMode="auto">
            <a:xfrm>
              <a:off x="4979988" y="-1054100"/>
              <a:ext cx="725487" cy="673100"/>
            </a:xfrm>
            <a:custGeom>
              <a:avLst/>
              <a:gdLst>
                <a:gd name="T0" fmla="*/ 97 w 193"/>
                <a:gd name="T1" fmla="*/ 0 h 179"/>
                <a:gd name="T2" fmla="*/ 43 w 193"/>
                <a:gd name="T3" fmla="*/ 143 h 179"/>
                <a:gd name="T4" fmla="*/ 97 w 193"/>
                <a:gd name="T5" fmla="*/ 179 h 179"/>
                <a:gd name="T6" fmla="*/ 150 w 193"/>
                <a:gd name="T7" fmla="*/ 143 h 179"/>
                <a:gd name="T8" fmla="*/ 97 w 193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79">
                  <a:moveTo>
                    <a:pt x="97" y="0"/>
                  </a:moveTo>
                  <a:cubicBezTo>
                    <a:pt x="0" y="0"/>
                    <a:pt x="37" y="133"/>
                    <a:pt x="43" y="143"/>
                  </a:cubicBezTo>
                  <a:cubicBezTo>
                    <a:pt x="50" y="154"/>
                    <a:pt x="81" y="179"/>
                    <a:pt x="97" y="179"/>
                  </a:cubicBezTo>
                  <a:cubicBezTo>
                    <a:pt x="112" y="179"/>
                    <a:pt x="143" y="154"/>
                    <a:pt x="150" y="143"/>
                  </a:cubicBezTo>
                  <a:cubicBezTo>
                    <a:pt x="156" y="133"/>
                    <a:pt x="193" y="0"/>
                    <a:pt x="9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6"/>
            <p:cNvSpPr>
              <a:spLocks noEditPoints="1"/>
            </p:cNvSpPr>
            <p:nvPr/>
          </p:nvSpPr>
          <p:spPr bwMode="auto">
            <a:xfrm>
              <a:off x="5121275" y="-749300"/>
              <a:ext cx="444500" cy="161925"/>
            </a:xfrm>
            <a:custGeom>
              <a:avLst/>
              <a:gdLst>
                <a:gd name="T0" fmla="*/ 88 w 118"/>
                <a:gd name="T1" fmla="*/ 43 h 43"/>
                <a:gd name="T2" fmla="*/ 90 w 118"/>
                <a:gd name="T3" fmla="*/ 43 h 43"/>
                <a:gd name="T4" fmla="*/ 111 w 118"/>
                <a:gd name="T5" fmla="*/ 25 h 43"/>
                <a:gd name="T6" fmla="*/ 116 w 118"/>
                <a:gd name="T7" fmla="*/ 11 h 43"/>
                <a:gd name="T8" fmla="*/ 118 w 118"/>
                <a:gd name="T9" fmla="*/ 6 h 43"/>
                <a:gd name="T10" fmla="*/ 115 w 118"/>
                <a:gd name="T11" fmla="*/ 2 h 43"/>
                <a:gd name="T12" fmla="*/ 89 w 118"/>
                <a:gd name="T13" fmla="*/ 0 h 43"/>
                <a:gd name="T14" fmla="*/ 89 w 118"/>
                <a:gd name="T15" fmla="*/ 3 h 43"/>
                <a:gd name="T16" fmla="*/ 107 w 118"/>
                <a:gd name="T17" fmla="*/ 5 h 43"/>
                <a:gd name="T18" fmla="*/ 106 w 118"/>
                <a:gd name="T19" fmla="*/ 32 h 43"/>
                <a:gd name="T20" fmla="*/ 88 w 118"/>
                <a:gd name="T21" fmla="*/ 40 h 43"/>
                <a:gd name="T22" fmla="*/ 88 w 118"/>
                <a:gd name="T23" fmla="*/ 43 h 43"/>
                <a:gd name="T24" fmla="*/ 59 w 118"/>
                <a:gd name="T25" fmla="*/ 6 h 43"/>
                <a:gd name="T26" fmla="*/ 31 w 118"/>
                <a:gd name="T27" fmla="*/ 1 h 43"/>
                <a:gd name="T28" fmla="*/ 29 w 118"/>
                <a:gd name="T29" fmla="*/ 1 h 43"/>
                <a:gd name="T30" fmla="*/ 29 w 118"/>
                <a:gd name="T31" fmla="*/ 3 h 43"/>
                <a:gd name="T32" fmla="*/ 49 w 118"/>
                <a:gd name="T33" fmla="*/ 10 h 43"/>
                <a:gd name="T34" fmla="*/ 37 w 118"/>
                <a:gd name="T35" fmla="*/ 38 h 43"/>
                <a:gd name="T36" fmla="*/ 28 w 118"/>
                <a:gd name="T37" fmla="*/ 40 h 43"/>
                <a:gd name="T38" fmla="*/ 28 w 118"/>
                <a:gd name="T39" fmla="*/ 43 h 43"/>
                <a:gd name="T40" fmla="*/ 49 w 118"/>
                <a:gd name="T41" fmla="*/ 30 h 43"/>
                <a:gd name="T42" fmla="*/ 59 w 118"/>
                <a:gd name="T43" fmla="*/ 15 h 43"/>
                <a:gd name="T44" fmla="*/ 68 w 118"/>
                <a:gd name="T45" fmla="*/ 30 h 43"/>
                <a:gd name="T46" fmla="*/ 88 w 118"/>
                <a:gd name="T47" fmla="*/ 43 h 43"/>
                <a:gd name="T48" fmla="*/ 88 w 118"/>
                <a:gd name="T49" fmla="*/ 40 h 43"/>
                <a:gd name="T50" fmla="*/ 79 w 118"/>
                <a:gd name="T51" fmla="*/ 38 h 43"/>
                <a:gd name="T52" fmla="*/ 69 w 118"/>
                <a:gd name="T53" fmla="*/ 10 h 43"/>
                <a:gd name="T54" fmla="*/ 89 w 118"/>
                <a:gd name="T55" fmla="*/ 3 h 43"/>
                <a:gd name="T56" fmla="*/ 89 w 118"/>
                <a:gd name="T57" fmla="*/ 0 h 43"/>
                <a:gd name="T58" fmla="*/ 87 w 118"/>
                <a:gd name="T59" fmla="*/ 1 h 43"/>
                <a:gd name="T60" fmla="*/ 59 w 118"/>
                <a:gd name="T61" fmla="*/ 6 h 43"/>
                <a:gd name="T62" fmla="*/ 29 w 118"/>
                <a:gd name="T63" fmla="*/ 1 h 43"/>
                <a:gd name="T64" fmla="*/ 4 w 118"/>
                <a:gd name="T65" fmla="*/ 2 h 43"/>
                <a:gd name="T66" fmla="*/ 0 w 118"/>
                <a:gd name="T67" fmla="*/ 6 h 43"/>
                <a:gd name="T68" fmla="*/ 2 w 118"/>
                <a:gd name="T69" fmla="*/ 11 h 43"/>
                <a:gd name="T70" fmla="*/ 6 w 118"/>
                <a:gd name="T71" fmla="*/ 25 h 43"/>
                <a:gd name="T72" fmla="*/ 26 w 118"/>
                <a:gd name="T73" fmla="*/ 43 h 43"/>
                <a:gd name="T74" fmla="*/ 28 w 118"/>
                <a:gd name="T75" fmla="*/ 43 h 43"/>
                <a:gd name="T76" fmla="*/ 28 w 118"/>
                <a:gd name="T77" fmla="*/ 40 h 43"/>
                <a:gd name="T78" fmla="*/ 11 w 118"/>
                <a:gd name="T79" fmla="*/ 32 h 43"/>
                <a:gd name="T80" fmla="*/ 11 w 118"/>
                <a:gd name="T81" fmla="*/ 5 h 43"/>
                <a:gd name="T82" fmla="*/ 29 w 118"/>
                <a:gd name="T83" fmla="*/ 3 h 43"/>
                <a:gd name="T84" fmla="*/ 29 w 118"/>
                <a:gd name="T85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8" h="43">
                  <a:moveTo>
                    <a:pt x="88" y="43"/>
                  </a:moveTo>
                  <a:cubicBezTo>
                    <a:pt x="89" y="43"/>
                    <a:pt x="90" y="43"/>
                    <a:pt x="90" y="43"/>
                  </a:cubicBezTo>
                  <a:cubicBezTo>
                    <a:pt x="106" y="41"/>
                    <a:pt x="110" y="34"/>
                    <a:pt x="111" y="25"/>
                  </a:cubicBezTo>
                  <a:cubicBezTo>
                    <a:pt x="113" y="15"/>
                    <a:pt x="114" y="12"/>
                    <a:pt x="116" y="11"/>
                  </a:cubicBezTo>
                  <a:cubicBezTo>
                    <a:pt x="118" y="10"/>
                    <a:pt x="118" y="8"/>
                    <a:pt x="118" y="6"/>
                  </a:cubicBezTo>
                  <a:cubicBezTo>
                    <a:pt x="118" y="3"/>
                    <a:pt x="118" y="3"/>
                    <a:pt x="115" y="2"/>
                  </a:cubicBezTo>
                  <a:cubicBezTo>
                    <a:pt x="113" y="1"/>
                    <a:pt x="99" y="0"/>
                    <a:pt x="89" y="0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97" y="3"/>
                    <a:pt x="105" y="4"/>
                    <a:pt x="107" y="5"/>
                  </a:cubicBezTo>
                  <a:cubicBezTo>
                    <a:pt x="112" y="8"/>
                    <a:pt x="111" y="24"/>
                    <a:pt x="106" y="32"/>
                  </a:cubicBezTo>
                  <a:cubicBezTo>
                    <a:pt x="103" y="37"/>
                    <a:pt x="96" y="40"/>
                    <a:pt x="88" y="40"/>
                  </a:cubicBezTo>
                  <a:lnTo>
                    <a:pt x="88" y="43"/>
                  </a:lnTo>
                  <a:close/>
                  <a:moveTo>
                    <a:pt x="59" y="6"/>
                  </a:moveTo>
                  <a:cubicBezTo>
                    <a:pt x="56" y="6"/>
                    <a:pt x="41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7" y="4"/>
                    <a:pt x="46" y="5"/>
                    <a:pt x="49" y="10"/>
                  </a:cubicBezTo>
                  <a:cubicBezTo>
                    <a:pt x="53" y="17"/>
                    <a:pt x="45" y="35"/>
                    <a:pt x="37" y="38"/>
                  </a:cubicBezTo>
                  <a:cubicBezTo>
                    <a:pt x="35" y="40"/>
                    <a:pt x="32" y="40"/>
                    <a:pt x="28" y="40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42" y="43"/>
                    <a:pt x="47" y="33"/>
                    <a:pt x="49" y="30"/>
                  </a:cubicBezTo>
                  <a:cubicBezTo>
                    <a:pt x="52" y="24"/>
                    <a:pt x="51" y="15"/>
                    <a:pt x="59" y="15"/>
                  </a:cubicBezTo>
                  <a:cubicBezTo>
                    <a:pt x="67" y="15"/>
                    <a:pt x="66" y="23"/>
                    <a:pt x="68" y="30"/>
                  </a:cubicBezTo>
                  <a:cubicBezTo>
                    <a:pt x="70" y="33"/>
                    <a:pt x="74" y="43"/>
                    <a:pt x="88" y="43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5" y="40"/>
                    <a:pt x="82" y="40"/>
                    <a:pt x="79" y="38"/>
                  </a:cubicBezTo>
                  <a:cubicBezTo>
                    <a:pt x="72" y="34"/>
                    <a:pt x="64" y="17"/>
                    <a:pt x="69" y="10"/>
                  </a:cubicBezTo>
                  <a:cubicBezTo>
                    <a:pt x="73" y="5"/>
                    <a:pt x="81" y="3"/>
                    <a:pt x="89" y="3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8" y="0"/>
                    <a:pt x="87" y="1"/>
                  </a:cubicBezTo>
                  <a:cubicBezTo>
                    <a:pt x="78" y="1"/>
                    <a:pt x="67" y="5"/>
                    <a:pt x="59" y="6"/>
                  </a:cubicBezTo>
                  <a:close/>
                  <a:moveTo>
                    <a:pt x="29" y="1"/>
                  </a:moveTo>
                  <a:cubicBezTo>
                    <a:pt x="19" y="0"/>
                    <a:pt x="6" y="1"/>
                    <a:pt x="4" y="2"/>
                  </a:cubicBezTo>
                  <a:cubicBezTo>
                    <a:pt x="0" y="3"/>
                    <a:pt x="0" y="3"/>
                    <a:pt x="0" y="6"/>
                  </a:cubicBezTo>
                  <a:cubicBezTo>
                    <a:pt x="0" y="9"/>
                    <a:pt x="0" y="11"/>
                    <a:pt x="2" y="11"/>
                  </a:cubicBezTo>
                  <a:cubicBezTo>
                    <a:pt x="4" y="12"/>
                    <a:pt x="4" y="16"/>
                    <a:pt x="6" y="25"/>
                  </a:cubicBezTo>
                  <a:cubicBezTo>
                    <a:pt x="7" y="34"/>
                    <a:pt x="10" y="41"/>
                    <a:pt x="26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1" y="40"/>
                    <a:pt x="13" y="38"/>
                    <a:pt x="11" y="32"/>
                  </a:cubicBezTo>
                  <a:cubicBezTo>
                    <a:pt x="7" y="24"/>
                    <a:pt x="6" y="9"/>
                    <a:pt x="11" y="5"/>
                  </a:cubicBezTo>
                  <a:cubicBezTo>
                    <a:pt x="14" y="4"/>
                    <a:pt x="21" y="3"/>
                    <a:pt x="29" y="3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7"/>
            <p:cNvSpPr/>
            <p:nvPr/>
          </p:nvSpPr>
          <p:spPr bwMode="auto">
            <a:xfrm>
              <a:off x="5343525" y="-388937"/>
              <a:ext cx="123825" cy="252413"/>
            </a:xfrm>
            <a:custGeom>
              <a:avLst/>
              <a:gdLst>
                <a:gd name="T0" fmla="*/ 74 w 78"/>
                <a:gd name="T1" fmla="*/ 0 h 159"/>
                <a:gd name="T2" fmla="*/ 78 w 78"/>
                <a:gd name="T3" fmla="*/ 26 h 159"/>
                <a:gd name="T4" fmla="*/ 62 w 78"/>
                <a:gd name="T5" fmla="*/ 159 h 159"/>
                <a:gd name="T6" fmla="*/ 0 w 78"/>
                <a:gd name="T7" fmla="*/ 93 h 159"/>
                <a:gd name="T8" fmla="*/ 74 w 78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59">
                  <a:moveTo>
                    <a:pt x="74" y="0"/>
                  </a:moveTo>
                  <a:lnTo>
                    <a:pt x="78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8"/>
            <p:cNvSpPr/>
            <p:nvPr/>
          </p:nvSpPr>
          <p:spPr bwMode="auto">
            <a:xfrm>
              <a:off x="5343525" y="-388937"/>
              <a:ext cx="123825" cy="252413"/>
            </a:xfrm>
            <a:custGeom>
              <a:avLst/>
              <a:gdLst>
                <a:gd name="T0" fmla="*/ 74 w 78"/>
                <a:gd name="T1" fmla="*/ 0 h 159"/>
                <a:gd name="T2" fmla="*/ 78 w 78"/>
                <a:gd name="T3" fmla="*/ 26 h 159"/>
                <a:gd name="T4" fmla="*/ 62 w 78"/>
                <a:gd name="T5" fmla="*/ 159 h 159"/>
                <a:gd name="T6" fmla="*/ 0 w 78"/>
                <a:gd name="T7" fmla="*/ 93 h 159"/>
                <a:gd name="T8" fmla="*/ 74 w 78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59">
                  <a:moveTo>
                    <a:pt x="74" y="0"/>
                  </a:moveTo>
                  <a:lnTo>
                    <a:pt x="78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9"/>
            <p:cNvSpPr/>
            <p:nvPr/>
          </p:nvSpPr>
          <p:spPr bwMode="auto">
            <a:xfrm>
              <a:off x="5222875" y="-392112"/>
              <a:ext cx="238125" cy="150813"/>
            </a:xfrm>
            <a:custGeom>
              <a:avLst/>
              <a:gdLst>
                <a:gd name="T0" fmla="*/ 150 w 150"/>
                <a:gd name="T1" fmla="*/ 0 h 95"/>
                <a:gd name="T2" fmla="*/ 76 w 150"/>
                <a:gd name="T3" fmla="*/ 92 h 95"/>
                <a:gd name="T4" fmla="*/ 0 w 150"/>
                <a:gd name="T5" fmla="*/ 0 h 95"/>
                <a:gd name="T6" fmla="*/ 0 w 150"/>
                <a:gd name="T7" fmla="*/ 2 h 95"/>
                <a:gd name="T8" fmla="*/ 76 w 150"/>
                <a:gd name="T9" fmla="*/ 95 h 95"/>
                <a:gd name="T10" fmla="*/ 150 w 150"/>
                <a:gd name="T11" fmla="*/ 2 h 95"/>
                <a:gd name="T12" fmla="*/ 150 w 150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95">
                  <a:moveTo>
                    <a:pt x="150" y="0"/>
                  </a:moveTo>
                  <a:lnTo>
                    <a:pt x="76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6" y="95"/>
                  </a:lnTo>
                  <a:lnTo>
                    <a:pt x="150" y="2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0"/>
            <p:cNvSpPr/>
            <p:nvPr/>
          </p:nvSpPr>
          <p:spPr bwMode="auto">
            <a:xfrm>
              <a:off x="5222875" y="-392112"/>
              <a:ext cx="238125" cy="150813"/>
            </a:xfrm>
            <a:custGeom>
              <a:avLst/>
              <a:gdLst>
                <a:gd name="T0" fmla="*/ 150 w 150"/>
                <a:gd name="T1" fmla="*/ 0 h 95"/>
                <a:gd name="T2" fmla="*/ 76 w 150"/>
                <a:gd name="T3" fmla="*/ 92 h 95"/>
                <a:gd name="T4" fmla="*/ 0 w 150"/>
                <a:gd name="T5" fmla="*/ 0 h 95"/>
                <a:gd name="T6" fmla="*/ 0 w 150"/>
                <a:gd name="T7" fmla="*/ 2 h 95"/>
                <a:gd name="T8" fmla="*/ 76 w 150"/>
                <a:gd name="T9" fmla="*/ 95 h 95"/>
                <a:gd name="T10" fmla="*/ 150 w 150"/>
                <a:gd name="T11" fmla="*/ 2 h 95"/>
                <a:gd name="T12" fmla="*/ 150 w 150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95">
                  <a:moveTo>
                    <a:pt x="150" y="0"/>
                  </a:moveTo>
                  <a:lnTo>
                    <a:pt x="76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6" y="95"/>
                  </a:lnTo>
                  <a:lnTo>
                    <a:pt x="150" y="2"/>
                  </a:lnTo>
                  <a:lnTo>
                    <a:pt x="1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1"/>
            <p:cNvSpPr>
              <a:spLocks noEditPoints="1"/>
            </p:cNvSpPr>
            <p:nvPr/>
          </p:nvSpPr>
          <p:spPr bwMode="auto">
            <a:xfrm>
              <a:off x="5321300" y="-139700"/>
              <a:ext cx="44450" cy="0"/>
            </a:xfrm>
            <a:custGeom>
              <a:avLst/>
              <a:gdLst>
                <a:gd name="T0" fmla="*/ 0 w 28"/>
                <a:gd name="T1" fmla="*/ 0 w 28"/>
                <a:gd name="T2" fmla="*/ 0 w 28"/>
                <a:gd name="T3" fmla="*/ 0 w 28"/>
                <a:gd name="T4" fmla="*/ 26 w 28"/>
                <a:gd name="T5" fmla="*/ 26 w 28"/>
                <a:gd name="T6" fmla="*/ 26 w 28"/>
                <a:gd name="T7" fmla="*/ 28 w 28"/>
                <a:gd name="T8" fmla="*/ 26 w 2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2"/>
            <p:cNvSpPr>
              <a:spLocks noEditPoints="1"/>
            </p:cNvSpPr>
            <p:nvPr/>
          </p:nvSpPr>
          <p:spPr bwMode="auto">
            <a:xfrm>
              <a:off x="5321300" y="-139700"/>
              <a:ext cx="44450" cy="0"/>
            </a:xfrm>
            <a:custGeom>
              <a:avLst/>
              <a:gdLst>
                <a:gd name="T0" fmla="*/ 0 w 28"/>
                <a:gd name="T1" fmla="*/ 0 w 28"/>
                <a:gd name="T2" fmla="*/ 0 w 28"/>
                <a:gd name="T3" fmla="*/ 0 w 28"/>
                <a:gd name="T4" fmla="*/ 26 w 28"/>
                <a:gd name="T5" fmla="*/ 26 w 28"/>
                <a:gd name="T6" fmla="*/ 26 w 28"/>
                <a:gd name="T7" fmla="*/ 28 w 28"/>
                <a:gd name="T8" fmla="*/ 26 w 2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26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5321300" y="-139700"/>
              <a:ext cx="41275" cy="1588"/>
            </a:xfrm>
            <a:prstGeom prst="rect">
              <a:avLst/>
            </a:prstGeom>
            <a:solidFill>
              <a:srgbClr val="363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Rectangle 84"/>
            <p:cNvSpPr>
              <a:spLocks noChangeArrowheads="1"/>
            </p:cNvSpPr>
            <p:nvPr/>
          </p:nvSpPr>
          <p:spPr bwMode="auto">
            <a:xfrm>
              <a:off x="5321300" y="-139700"/>
              <a:ext cx="412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5"/>
            <p:cNvSpPr>
              <a:spLocks noEditPoints="1"/>
            </p:cNvSpPr>
            <p:nvPr/>
          </p:nvSpPr>
          <p:spPr bwMode="auto">
            <a:xfrm>
              <a:off x="5068888" y="-1177925"/>
              <a:ext cx="565150" cy="533400"/>
            </a:xfrm>
            <a:custGeom>
              <a:avLst/>
              <a:gdLst>
                <a:gd name="T0" fmla="*/ 115 w 150"/>
                <a:gd name="T1" fmla="*/ 30 h 142"/>
                <a:gd name="T2" fmla="*/ 0 w 150"/>
                <a:gd name="T3" fmla="*/ 59 h 142"/>
                <a:gd name="T4" fmla="*/ 8 w 150"/>
                <a:gd name="T5" fmla="*/ 140 h 142"/>
                <a:gd name="T6" fmla="*/ 8 w 150"/>
                <a:gd name="T7" fmla="*/ 139 h 142"/>
                <a:gd name="T8" fmla="*/ 8 w 150"/>
                <a:gd name="T9" fmla="*/ 140 h 142"/>
                <a:gd name="T10" fmla="*/ 9 w 150"/>
                <a:gd name="T11" fmla="*/ 142 h 142"/>
                <a:gd name="T12" fmla="*/ 11 w 150"/>
                <a:gd name="T13" fmla="*/ 141 h 142"/>
                <a:gd name="T14" fmla="*/ 11 w 150"/>
                <a:gd name="T15" fmla="*/ 141 h 142"/>
                <a:gd name="T16" fmla="*/ 11 w 150"/>
                <a:gd name="T17" fmla="*/ 133 h 142"/>
                <a:gd name="T18" fmla="*/ 10 w 150"/>
                <a:gd name="T19" fmla="*/ 120 h 142"/>
                <a:gd name="T20" fmla="*/ 22 w 150"/>
                <a:gd name="T21" fmla="*/ 80 h 142"/>
                <a:gd name="T22" fmla="*/ 29 w 150"/>
                <a:gd name="T23" fmla="*/ 72 h 142"/>
                <a:gd name="T24" fmla="*/ 70 w 150"/>
                <a:gd name="T25" fmla="*/ 83 h 142"/>
                <a:gd name="T26" fmla="*/ 93 w 150"/>
                <a:gd name="T27" fmla="*/ 85 h 142"/>
                <a:gd name="T28" fmla="*/ 115 w 150"/>
                <a:gd name="T29" fmla="*/ 71 h 142"/>
                <a:gd name="T30" fmla="*/ 133 w 150"/>
                <a:gd name="T31" fmla="*/ 124 h 142"/>
                <a:gd name="T32" fmla="*/ 132 w 150"/>
                <a:gd name="T33" fmla="*/ 133 h 142"/>
                <a:gd name="T34" fmla="*/ 132 w 150"/>
                <a:gd name="T35" fmla="*/ 141 h 142"/>
                <a:gd name="T36" fmla="*/ 132 w 150"/>
                <a:gd name="T37" fmla="*/ 141 h 142"/>
                <a:gd name="T38" fmla="*/ 134 w 150"/>
                <a:gd name="T39" fmla="*/ 142 h 142"/>
                <a:gd name="T40" fmla="*/ 134 w 150"/>
                <a:gd name="T41" fmla="*/ 140 h 142"/>
                <a:gd name="T42" fmla="*/ 135 w 150"/>
                <a:gd name="T43" fmla="*/ 137 h 142"/>
                <a:gd name="T44" fmla="*/ 136 w 150"/>
                <a:gd name="T45" fmla="*/ 132 h 142"/>
                <a:gd name="T46" fmla="*/ 115 w 150"/>
                <a:gd name="T47" fmla="*/ 30 h 142"/>
                <a:gd name="T48" fmla="*/ 65 w 150"/>
                <a:gd name="T49" fmla="*/ 55 h 142"/>
                <a:gd name="T50" fmla="*/ 63 w 150"/>
                <a:gd name="T51" fmla="*/ 55 h 142"/>
                <a:gd name="T52" fmla="*/ 66 w 150"/>
                <a:gd name="T53" fmla="*/ 55 h 142"/>
                <a:gd name="T54" fmla="*/ 65 w 150"/>
                <a:gd name="T55" fmla="*/ 5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0" h="142">
                  <a:moveTo>
                    <a:pt x="115" y="30"/>
                  </a:moveTo>
                  <a:cubicBezTo>
                    <a:pt x="81" y="0"/>
                    <a:pt x="16" y="38"/>
                    <a:pt x="0" y="59"/>
                  </a:cubicBezTo>
                  <a:cubicBezTo>
                    <a:pt x="6" y="81"/>
                    <a:pt x="3" y="109"/>
                    <a:pt x="8" y="14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2"/>
                    <a:pt x="10" y="142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38"/>
                    <a:pt x="11" y="133"/>
                    <a:pt x="11" y="133"/>
                  </a:cubicBezTo>
                  <a:cubicBezTo>
                    <a:pt x="10" y="129"/>
                    <a:pt x="11" y="124"/>
                    <a:pt x="10" y="120"/>
                  </a:cubicBezTo>
                  <a:cubicBezTo>
                    <a:pt x="14" y="101"/>
                    <a:pt x="11" y="100"/>
                    <a:pt x="22" y="80"/>
                  </a:cubicBezTo>
                  <a:cubicBezTo>
                    <a:pt x="23" y="79"/>
                    <a:pt x="28" y="72"/>
                    <a:pt x="29" y="72"/>
                  </a:cubicBezTo>
                  <a:cubicBezTo>
                    <a:pt x="47" y="65"/>
                    <a:pt x="53" y="76"/>
                    <a:pt x="70" y="83"/>
                  </a:cubicBezTo>
                  <a:cubicBezTo>
                    <a:pt x="76" y="85"/>
                    <a:pt x="86" y="85"/>
                    <a:pt x="93" y="85"/>
                  </a:cubicBezTo>
                  <a:cubicBezTo>
                    <a:pt x="104" y="85"/>
                    <a:pt x="114" y="73"/>
                    <a:pt x="115" y="71"/>
                  </a:cubicBezTo>
                  <a:cubicBezTo>
                    <a:pt x="128" y="91"/>
                    <a:pt x="129" y="106"/>
                    <a:pt x="133" y="124"/>
                  </a:cubicBezTo>
                  <a:cubicBezTo>
                    <a:pt x="133" y="127"/>
                    <a:pt x="132" y="130"/>
                    <a:pt x="132" y="133"/>
                  </a:cubicBezTo>
                  <a:cubicBezTo>
                    <a:pt x="132" y="133"/>
                    <a:pt x="132" y="138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2"/>
                    <a:pt x="134" y="142"/>
                    <a:pt x="134" y="142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39"/>
                    <a:pt x="135" y="138"/>
                    <a:pt x="135" y="137"/>
                  </a:cubicBezTo>
                  <a:cubicBezTo>
                    <a:pt x="135" y="136"/>
                    <a:pt x="135" y="134"/>
                    <a:pt x="136" y="132"/>
                  </a:cubicBezTo>
                  <a:cubicBezTo>
                    <a:pt x="141" y="113"/>
                    <a:pt x="150" y="38"/>
                    <a:pt x="115" y="30"/>
                  </a:cubicBezTo>
                  <a:close/>
                  <a:moveTo>
                    <a:pt x="65" y="55"/>
                  </a:moveTo>
                  <a:cubicBezTo>
                    <a:pt x="64" y="55"/>
                    <a:pt x="64" y="55"/>
                    <a:pt x="63" y="55"/>
                  </a:cubicBezTo>
                  <a:cubicBezTo>
                    <a:pt x="64" y="55"/>
                    <a:pt x="65" y="55"/>
                    <a:pt x="66" y="55"/>
                  </a:cubicBezTo>
                  <a:lnTo>
                    <a:pt x="65" y="55"/>
                  </a:ln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6"/>
            <p:cNvSpPr/>
            <p:nvPr/>
          </p:nvSpPr>
          <p:spPr bwMode="auto">
            <a:xfrm>
              <a:off x="6148388" y="-1125538"/>
              <a:ext cx="703262" cy="917575"/>
            </a:xfrm>
            <a:custGeom>
              <a:avLst/>
              <a:gdLst>
                <a:gd name="T0" fmla="*/ 68 w 187"/>
                <a:gd name="T1" fmla="*/ 22 h 244"/>
                <a:gd name="T2" fmla="*/ 151 w 187"/>
                <a:gd name="T3" fmla="*/ 42 h 244"/>
                <a:gd name="T4" fmla="*/ 174 w 187"/>
                <a:gd name="T5" fmla="*/ 114 h 244"/>
                <a:gd name="T6" fmla="*/ 167 w 187"/>
                <a:gd name="T7" fmla="*/ 166 h 244"/>
                <a:gd name="T8" fmla="*/ 166 w 187"/>
                <a:gd name="T9" fmla="*/ 186 h 244"/>
                <a:gd name="T10" fmla="*/ 89 w 187"/>
                <a:gd name="T11" fmla="*/ 244 h 244"/>
                <a:gd name="T12" fmla="*/ 21 w 187"/>
                <a:gd name="T13" fmla="*/ 188 h 244"/>
                <a:gd name="T14" fmla="*/ 22 w 187"/>
                <a:gd name="T15" fmla="*/ 168 h 244"/>
                <a:gd name="T16" fmla="*/ 15 w 187"/>
                <a:gd name="T17" fmla="*/ 111 h 244"/>
                <a:gd name="T18" fmla="*/ 68 w 187"/>
                <a:gd name="T19" fmla="*/ 2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244">
                  <a:moveTo>
                    <a:pt x="68" y="22"/>
                  </a:moveTo>
                  <a:cubicBezTo>
                    <a:pt x="75" y="10"/>
                    <a:pt x="129" y="0"/>
                    <a:pt x="151" y="42"/>
                  </a:cubicBezTo>
                  <a:cubicBezTo>
                    <a:pt x="173" y="84"/>
                    <a:pt x="162" y="99"/>
                    <a:pt x="174" y="114"/>
                  </a:cubicBezTo>
                  <a:cubicBezTo>
                    <a:pt x="187" y="129"/>
                    <a:pt x="175" y="163"/>
                    <a:pt x="167" y="166"/>
                  </a:cubicBezTo>
                  <a:cubicBezTo>
                    <a:pt x="158" y="169"/>
                    <a:pt x="162" y="181"/>
                    <a:pt x="166" y="186"/>
                  </a:cubicBezTo>
                  <a:cubicBezTo>
                    <a:pt x="183" y="208"/>
                    <a:pt x="158" y="244"/>
                    <a:pt x="89" y="244"/>
                  </a:cubicBezTo>
                  <a:cubicBezTo>
                    <a:pt x="16" y="243"/>
                    <a:pt x="2" y="201"/>
                    <a:pt x="21" y="188"/>
                  </a:cubicBezTo>
                  <a:cubicBezTo>
                    <a:pt x="27" y="183"/>
                    <a:pt x="29" y="175"/>
                    <a:pt x="22" y="168"/>
                  </a:cubicBezTo>
                  <a:cubicBezTo>
                    <a:pt x="16" y="160"/>
                    <a:pt x="0" y="133"/>
                    <a:pt x="15" y="111"/>
                  </a:cubicBezTo>
                  <a:cubicBezTo>
                    <a:pt x="29" y="88"/>
                    <a:pt x="17" y="22"/>
                    <a:pt x="68" y="22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7"/>
            <p:cNvSpPr/>
            <p:nvPr/>
          </p:nvSpPr>
          <p:spPr bwMode="auto">
            <a:xfrm>
              <a:off x="5975350" y="-350837"/>
              <a:ext cx="1049337" cy="688975"/>
            </a:xfrm>
            <a:custGeom>
              <a:avLst/>
              <a:gdLst>
                <a:gd name="T0" fmla="*/ 166 w 279"/>
                <a:gd name="T1" fmla="*/ 0 h 183"/>
                <a:gd name="T2" fmla="*/ 112 w 279"/>
                <a:gd name="T3" fmla="*/ 2 h 183"/>
                <a:gd name="T4" fmla="*/ 30 w 279"/>
                <a:gd name="T5" fmla="*/ 37 h 183"/>
                <a:gd name="T6" fmla="*/ 0 w 279"/>
                <a:gd name="T7" fmla="*/ 183 h 183"/>
                <a:gd name="T8" fmla="*/ 279 w 279"/>
                <a:gd name="T9" fmla="*/ 183 h 183"/>
                <a:gd name="T10" fmla="*/ 249 w 279"/>
                <a:gd name="T11" fmla="*/ 37 h 183"/>
                <a:gd name="T12" fmla="*/ 166 w 279"/>
                <a:gd name="T1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183">
                  <a:moveTo>
                    <a:pt x="166" y="0"/>
                  </a:moveTo>
                  <a:cubicBezTo>
                    <a:pt x="165" y="1"/>
                    <a:pt x="112" y="1"/>
                    <a:pt x="112" y="2"/>
                  </a:cubicBezTo>
                  <a:cubicBezTo>
                    <a:pt x="95" y="26"/>
                    <a:pt x="59" y="31"/>
                    <a:pt x="30" y="37"/>
                  </a:cubicBezTo>
                  <a:cubicBezTo>
                    <a:pt x="2" y="43"/>
                    <a:pt x="0" y="159"/>
                    <a:pt x="0" y="183"/>
                  </a:cubicBezTo>
                  <a:cubicBezTo>
                    <a:pt x="279" y="183"/>
                    <a:pt x="279" y="183"/>
                    <a:pt x="279" y="183"/>
                  </a:cubicBezTo>
                  <a:cubicBezTo>
                    <a:pt x="279" y="159"/>
                    <a:pt x="278" y="43"/>
                    <a:pt x="249" y="37"/>
                  </a:cubicBezTo>
                  <a:cubicBezTo>
                    <a:pt x="220" y="30"/>
                    <a:pt x="182" y="25"/>
                    <a:pt x="166" y="0"/>
                  </a:cubicBezTo>
                  <a:close/>
                </a:path>
              </a:pathLst>
            </a:custGeom>
            <a:solidFill>
              <a:srgbClr val="EC6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8"/>
            <p:cNvSpPr/>
            <p:nvPr/>
          </p:nvSpPr>
          <p:spPr bwMode="auto">
            <a:xfrm>
              <a:off x="6396038" y="-350837"/>
              <a:ext cx="211137" cy="688975"/>
            </a:xfrm>
            <a:custGeom>
              <a:avLst/>
              <a:gdLst>
                <a:gd name="T0" fmla="*/ 56 w 56"/>
                <a:gd name="T1" fmla="*/ 2 h 183"/>
                <a:gd name="T2" fmla="*/ 56 w 56"/>
                <a:gd name="T3" fmla="*/ 15 h 183"/>
                <a:gd name="T4" fmla="*/ 42 w 56"/>
                <a:gd name="T5" fmla="*/ 183 h 183"/>
                <a:gd name="T6" fmla="*/ 13 w 56"/>
                <a:gd name="T7" fmla="*/ 183 h 183"/>
                <a:gd name="T8" fmla="*/ 0 w 56"/>
                <a:gd name="T9" fmla="*/ 16 h 183"/>
                <a:gd name="T10" fmla="*/ 0 w 56"/>
                <a:gd name="T11" fmla="*/ 2 h 183"/>
                <a:gd name="T12" fmla="*/ 0 w 56"/>
                <a:gd name="T13" fmla="*/ 2 h 183"/>
                <a:gd name="T14" fmla="*/ 54 w 56"/>
                <a:gd name="T15" fmla="*/ 0 h 183"/>
                <a:gd name="T16" fmla="*/ 56 w 56"/>
                <a:gd name="T17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83">
                  <a:moveTo>
                    <a:pt x="56" y="2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53" y="1"/>
                    <a:pt x="54" y="0"/>
                  </a:cubicBezTo>
                  <a:cubicBezTo>
                    <a:pt x="54" y="1"/>
                    <a:pt x="55" y="1"/>
                    <a:pt x="5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9"/>
            <p:cNvSpPr/>
            <p:nvPr/>
          </p:nvSpPr>
          <p:spPr bwMode="auto">
            <a:xfrm>
              <a:off x="6396038" y="-704850"/>
              <a:ext cx="211137" cy="508000"/>
            </a:xfrm>
            <a:custGeom>
              <a:avLst/>
              <a:gdLst>
                <a:gd name="T0" fmla="*/ 0 w 56"/>
                <a:gd name="T1" fmla="*/ 37 h 135"/>
                <a:gd name="T2" fmla="*/ 0 w 56"/>
                <a:gd name="T3" fmla="*/ 83 h 135"/>
                <a:gd name="T4" fmla="*/ 0 w 56"/>
                <a:gd name="T5" fmla="*/ 105 h 135"/>
                <a:gd name="T6" fmla="*/ 56 w 56"/>
                <a:gd name="T7" fmla="*/ 105 h 135"/>
                <a:gd name="T8" fmla="*/ 56 w 56"/>
                <a:gd name="T9" fmla="*/ 83 h 135"/>
                <a:gd name="T10" fmla="*/ 56 w 56"/>
                <a:gd name="T11" fmla="*/ 37 h 135"/>
                <a:gd name="T12" fmla="*/ 0 w 56"/>
                <a:gd name="T13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35">
                  <a:moveTo>
                    <a:pt x="0" y="37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4" y="134"/>
                    <a:pt x="39" y="135"/>
                    <a:pt x="56" y="105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0"/>
                    <a:pt x="0" y="0"/>
                    <a:pt x="0" y="37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0"/>
            <p:cNvSpPr/>
            <p:nvPr/>
          </p:nvSpPr>
          <p:spPr bwMode="auto">
            <a:xfrm>
              <a:off x="6692900" y="-696913"/>
              <a:ext cx="109537" cy="158750"/>
            </a:xfrm>
            <a:custGeom>
              <a:avLst/>
              <a:gdLst>
                <a:gd name="T0" fmla="*/ 22 w 29"/>
                <a:gd name="T1" fmla="*/ 3 h 42"/>
                <a:gd name="T2" fmla="*/ 5 w 29"/>
                <a:gd name="T3" fmla="*/ 17 h 42"/>
                <a:gd name="T4" fmla="*/ 7 w 29"/>
                <a:gd name="T5" fmla="*/ 40 h 42"/>
                <a:gd name="T6" fmla="*/ 25 w 29"/>
                <a:gd name="T7" fmla="*/ 26 h 42"/>
                <a:gd name="T8" fmla="*/ 22 w 29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2" y="3"/>
                  </a:moveTo>
                  <a:cubicBezTo>
                    <a:pt x="17" y="0"/>
                    <a:pt x="9" y="7"/>
                    <a:pt x="5" y="17"/>
                  </a:cubicBezTo>
                  <a:cubicBezTo>
                    <a:pt x="0" y="27"/>
                    <a:pt x="2" y="37"/>
                    <a:pt x="7" y="40"/>
                  </a:cubicBezTo>
                  <a:cubicBezTo>
                    <a:pt x="13" y="42"/>
                    <a:pt x="21" y="36"/>
                    <a:pt x="25" y="26"/>
                  </a:cubicBezTo>
                  <a:cubicBezTo>
                    <a:pt x="29" y="16"/>
                    <a:pt x="28" y="5"/>
                    <a:pt x="22" y="3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1"/>
            <p:cNvSpPr/>
            <p:nvPr/>
          </p:nvSpPr>
          <p:spPr bwMode="auto">
            <a:xfrm>
              <a:off x="6197600" y="-696913"/>
              <a:ext cx="107950" cy="158750"/>
            </a:xfrm>
            <a:custGeom>
              <a:avLst/>
              <a:gdLst>
                <a:gd name="T0" fmla="*/ 7 w 29"/>
                <a:gd name="T1" fmla="*/ 3 h 42"/>
                <a:gd name="T2" fmla="*/ 25 w 29"/>
                <a:gd name="T3" fmla="*/ 17 h 42"/>
                <a:gd name="T4" fmla="*/ 22 w 29"/>
                <a:gd name="T5" fmla="*/ 40 h 42"/>
                <a:gd name="T6" fmla="*/ 5 w 29"/>
                <a:gd name="T7" fmla="*/ 26 h 42"/>
                <a:gd name="T8" fmla="*/ 7 w 29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7" y="3"/>
                  </a:moveTo>
                  <a:cubicBezTo>
                    <a:pt x="13" y="0"/>
                    <a:pt x="21" y="7"/>
                    <a:pt x="25" y="17"/>
                  </a:cubicBezTo>
                  <a:cubicBezTo>
                    <a:pt x="29" y="27"/>
                    <a:pt x="28" y="37"/>
                    <a:pt x="22" y="40"/>
                  </a:cubicBezTo>
                  <a:cubicBezTo>
                    <a:pt x="17" y="42"/>
                    <a:pt x="9" y="36"/>
                    <a:pt x="5" y="26"/>
                  </a:cubicBezTo>
                  <a:cubicBezTo>
                    <a:pt x="0" y="16"/>
                    <a:pt x="2" y="5"/>
                    <a:pt x="7" y="3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2"/>
            <p:cNvSpPr/>
            <p:nvPr/>
          </p:nvSpPr>
          <p:spPr bwMode="auto">
            <a:xfrm>
              <a:off x="6396038" y="-436562"/>
              <a:ext cx="211137" cy="71438"/>
            </a:xfrm>
            <a:custGeom>
              <a:avLst/>
              <a:gdLst>
                <a:gd name="T0" fmla="*/ 56 w 56"/>
                <a:gd name="T1" fmla="*/ 0 h 19"/>
                <a:gd name="T2" fmla="*/ 0 w 56"/>
                <a:gd name="T3" fmla="*/ 0 h 19"/>
                <a:gd name="T4" fmla="*/ 0 w 56"/>
                <a:gd name="T5" fmla="*/ 2 h 19"/>
                <a:gd name="T6" fmla="*/ 27 w 56"/>
                <a:gd name="T7" fmla="*/ 19 h 19"/>
                <a:gd name="T8" fmla="*/ 56 w 56"/>
                <a:gd name="T9" fmla="*/ 2 h 19"/>
                <a:gd name="T10" fmla="*/ 56 w 5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">
                  <a:moveTo>
                    <a:pt x="5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7" y="19"/>
                    <a:pt x="27" y="19"/>
                  </a:cubicBezTo>
                  <a:cubicBezTo>
                    <a:pt x="38" y="19"/>
                    <a:pt x="56" y="2"/>
                    <a:pt x="56" y="2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C5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3"/>
            <p:cNvSpPr/>
            <p:nvPr/>
          </p:nvSpPr>
          <p:spPr bwMode="auto">
            <a:xfrm>
              <a:off x="6211888" y="-1027113"/>
              <a:ext cx="576262" cy="638175"/>
            </a:xfrm>
            <a:custGeom>
              <a:avLst/>
              <a:gdLst>
                <a:gd name="T0" fmla="*/ 77 w 153"/>
                <a:gd name="T1" fmla="*/ 170 h 170"/>
                <a:gd name="T2" fmla="*/ 11 w 153"/>
                <a:gd name="T3" fmla="*/ 101 h 170"/>
                <a:gd name="T4" fmla="*/ 77 w 153"/>
                <a:gd name="T5" fmla="*/ 0 h 170"/>
                <a:gd name="T6" fmla="*/ 142 w 153"/>
                <a:gd name="T7" fmla="*/ 101 h 170"/>
                <a:gd name="T8" fmla="*/ 77 w 153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70">
                  <a:moveTo>
                    <a:pt x="77" y="170"/>
                  </a:moveTo>
                  <a:cubicBezTo>
                    <a:pt x="59" y="170"/>
                    <a:pt x="23" y="142"/>
                    <a:pt x="11" y="101"/>
                  </a:cubicBezTo>
                  <a:cubicBezTo>
                    <a:pt x="0" y="59"/>
                    <a:pt x="22" y="0"/>
                    <a:pt x="77" y="0"/>
                  </a:cubicBezTo>
                  <a:cubicBezTo>
                    <a:pt x="132" y="0"/>
                    <a:pt x="153" y="59"/>
                    <a:pt x="142" y="101"/>
                  </a:cubicBezTo>
                  <a:cubicBezTo>
                    <a:pt x="131" y="142"/>
                    <a:pt x="94" y="170"/>
                    <a:pt x="77" y="170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4"/>
            <p:cNvSpPr/>
            <p:nvPr/>
          </p:nvSpPr>
          <p:spPr bwMode="auto">
            <a:xfrm>
              <a:off x="6238875" y="-342900"/>
              <a:ext cx="206375" cy="681038"/>
            </a:xfrm>
            <a:custGeom>
              <a:avLst/>
              <a:gdLst>
                <a:gd name="T0" fmla="*/ 130 w 130"/>
                <a:gd name="T1" fmla="*/ 429 h 429"/>
                <a:gd name="T2" fmla="*/ 76 w 130"/>
                <a:gd name="T3" fmla="*/ 429 h 429"/>
                <a:gd name="T4" fmla="*/ 71 w 130"/>
                <a:gd name="T5" fmla="*/ 429 h 429"/>
                <a:gd name="T6" fmla="*/ 14 w 130"/>
                <a:gd name="T7" fmla="*/ 189 h 429"/>
                <a:gd name="T8" fmla="*/ 73 w 130"/>
                <a:gd name="T9" fmla="*/ 149 h 429"/>
                <a:gd name="T10" fmla="*/ 0 w 130"/>
                <a:gd name="T11" fmla="*/ 116 h 429"/>
                <a:gd name="T12" fmla="*/ 47 w 130"/>
                <a:gd name="T13" fmla="*/ 42 h 429"/>
                <a:gd name="T14" fmla="*/ 66 w 130"/>
                <a:gd name="T15" fmla="*/ 14 h 429"/>
                <a:gd name="T16" fmla="*/ 99 w 130"/>
                <a:gd name="T17" fmla="*/ 0 h 429"/>
                <a:gd name="T18" fmla="*/ 99 w 130"/>
                <a:gd name="T19" fmla="*/ 33 h 429"/>
                <a:gd name="T20" fmla="*/ 130 w 130"/>
                <a:gd name="T21" fmla="*/ 429 h 429"/>
                <a:gd name="T22" fmla="*/ 130 w 130"/>
                <a:gd name="T2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429">
                  <a:moveTo>
                    <a:pt x="130" y="429"/>
                  </a:moveTo>
                  <a:lnTo>
                    <a:pt x="76" y="429"/>
                  </a:lnTo>
                  <a:lnTo>
                    <a:pt x="71" y="429"/>
                  </a:lnTo>
                  <a:lnTo>
                    <a:pt x="14" y="189"/>
                  </a:lnTo>
                  <a:lnTo>
                    <a:pt x="73" y="149"/>
                  </a:lnTo>
                  <a:lnTo>
                    <a:pt x="0" y="116"/>
                  </a:lnTo>
                  <a:lnTo>
                    <a:pt x="47" y="42"/>
                  </a:lnTo>
                  <a:lnTo>
                    <a:pt x="66" y="14"/>
                  </a:lnTo>
                  <a:lnTo>
                    <a:pt x="99" y="0"/>
                  </a:lnTo>
                  <a:lnTo>
                    <a:pt x="99" y="33"/>
                  </a:lnTo>
                  <a:lnTo>
                    <a:pt x="130" y="429"/>
                  </a:lnTo>
                  <a:lnTo>
                    <a:pt x="130" y="429"/>
                  </a:lnTo>
                  <a:close/>
                </a:path>
              </a:pathLst>
            </a:custGeom>
            <a:solidFill>
              <a:srgbClr val="F08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5"/>
            <p:cNvSpPr/>
            <p:nvPr/>
          </p:nvSpPr>
          <p:spPr bwMode="auto">
            <a:xfrm>
              <a:off x="6554788" y="-347662"/>
              <a:ext cx="206375" cy="685800"/>
            </a:xfrm>
            <a:custGeom>
              <a:avLst/>
              <a:gdLst>
                <a:gd name="T0" fmla="*/ 57 w 130"/>
                <a:gd name="T1" fmla="*/ 150 h 432"/>
                <a:gd name="T2" fmla="*/ 116 w 130"/>
                <a:gd name="T3" fmla="*/ 190 h 432"/>
                <a:gd name="T4" fmla="*/ 59 w 130"/>
                <a:gd name="T5" fmla="*/ 432 h 432"/>
                <a:gd name="T6" fmla="*/ 54 w 130"/>
                <a:gd name="T7" fmla="*/ 432 h 432"/>
                <a:gd name="T8" fmla="*/ 0 w 130"/>
                <a:gd name="T9" fmla="*/ 432 h 432"/>
                <a:gd name="T10" fmla="*/ 0 w 130"/>
                <a:gd name="T11" fmla="*/ 432 h 432"/>
                <a:gd name="T12" fmla="*/ 33 w 130"/>
                <a:gd name="T13" fmla="*/ 34 h 432"/>
                <a:gd name="T14" fmla="*/ 33 w 130"/>
                <a:gd name="T15" fmla="*/ 0 h 432"/>
                <a:gd name="T16" fmla="*/ 71 w 130"/>
                <a:gd name="T17" fmla="*/ 17 h 432"/>
                <a:gd name="T18" fmla="*/ 87 w 130"/>
                <a:gd name="T19" fmla="*/ 48 h 432"/>
                <a:gd name="T20" fmla="*/ 130 w 130"/>
                <a:gd name="T21" fmla="*/ 117 h 432"/>
                <a:gd name="T22" fmla="*/ 57 w 130"/>
                <a:gd name="T23" fmla="*/ 15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432">
                  <a:moveTo>
                    <a:pt x="57" y="150"/>
                  </a:moveTo>
                  <a:lnTo>
                    <a:pt x="116" y="190"/>
                  </a:lnTo>
                  <a:lnTo>
                    <a:pt x="59" y="432"/>
                  </a:lnTo>
                  <a:lnTo>
                    <a:pt x="54" y="432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33" y="34"/>
                  </a:lnTo>
                  <a:lnTo>
                    <a:pt x="33" y="0"/>
                  </a:lnTo>
                  <a:lnTo>
                    <a:pt x="71" y="17"/>
                  </a:lnTo>
                  <a:lnTo>
                    <a:pt x="87" y="48"/>
                  </a:lnTo>
                  <a:lnTo>
                    <a:pt x="130" y="117"/>
                  </a:lnTo>
                  <a:lnTo>
                    <a:pt x="57" y="150"/>
                  </a:lnTo>
                  <a:close/>
                </a:path>
              </a:pathLst>
            </a:custGeom>
            <a:solidFill>
              <a:srgbClr val="F08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6"/>
            <p:cNvSpPr/>
            <p:nvPr/>
          </p:nvSpPr>
          <p:spPr bwMode="auto">
            <a:xfrm>
              <a:off x="6208713" y="-1057275"/>
              <a:ext cx="608012" cy="439738"/>
            </a:xfrm>
            <a:custGeom>
              <a:avLst/>
              <a:gdLst>
                <a:gd name="T0" fmla="*/ 64 w 162"/>
                <a:gd name="T1" fmla="*/ 56 h 117"/>
                <a:gd name="T2" fmla="*/ 27 w 162"/>
                <a:gd name="T3" fmla="*/ 85 h 117"/>
                <a:gd name="T4" fmla="*/ 16 w 162"/>
                <a:gd name="T5" fmla="*/ 114 h 117"/>
                <a:gd name="T6" fmla="*/ 7 w 162"/>
                <a:gd name="T7" fmla="*/ 55 h 117"/>
                <a:gd name="T8" fmla="*/ 65 w 162"/>
                <a:gd name="T9" fmla="*/ 2 h 117"/>
                <a:gd name="T10" fmla="*/ 123 w 162"/>
                <a:gd name="T11" fmla="*/ 18 h 117"/>
                <a:gd name="T12" fmla="*/ 138 w 162"/>
                <a:gd name="T13" fmla="*/ 117 h 117"/>
                <a:gd name="T14" fmla="*/ 106 w 162"/>
                <a:gd name="T15" fmla="*/ 40 h 117"/>
                <a:gd name="T16" fmla="*/ 64 w 162"/>
                <a:gd name="T17" fmla="*/ 5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17">
                  <a:moveTo>
                    <a:pt x="64" y="56"/>
                  </a:moveTo>
                  <a:cubicBezTo>
                    <a:pt x="51" y="84"/>
                    <a:pt x="45" y="93"/>
                    <a:pt x="27" y="85"/>
                  </a:cubicBezTo>
                  <a:cubicBezTo>
                    <a:pt x="10" y="78"/>
                    <a:pt x="13" y="99"/>
                    <a:pt x="16" y="114"/>
                  </a:cubicBezTo>
                  <a:cubicBezTo>
                    <a:pt x="0" y="93"/>
                    <a:pt x="2" y="74"/>
                    <a:pt x="7" y="55"/>
                  </a:cubicBezTo>
                  <a:cubicBezTo>
                    <a:pt x="13" y="34"/>
                    <a:pt x="40" y="1"/>
                    <a:pt x="65" y="2"/>
                  </a:cubicBezTo>
                  <a:cubicBezTo>
                    <a:pt x="79" y="0"/>
                    <a:pt x="100" y="2"/>
                    <a:pt x="123" y="18"/>
                  </a:cubicBezTo>
                  <a:cubicBezTo>
                    <a:pt x="162" y="46"/>
                    <a:pt x="149" y="110"/>
                    <a:pt x="138" y="117"/>
                  </a:cubicBezTo>
                  <a:cubicBezTo>
                    <a:pt x="148" y="58"/>
                    <a:pt x="123" y="70"/>
                    <a:pt x="106" y="40"/>
                  </a:cubicBezTo>
                  <a:cubicBezTo>
                    <a:pt x="101" y="26"/>
                    <a:pt x="79" y="25"/>
                    <a:pt x="64" y="56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7"/>
            <p:cNvSpPr/>
            <p:nvPr/>
          </p:nvSpPr>
          <p:spPr bwMode="auto">
            <a:xfrm>
              <a:off x="3625850" y="-174625"/>
              <a:ext cx="247650" cy="433388"/>
            </a:xfrm>
            <a:custGeom>
              <a:avLst/>
              <a:gdLst>
                <a:gd name="T0" fmla="*/ 61 w 66"/>
                <a:gd name="T1" fmla="*/ 8 h 115"/>
                <a:gd name="T2" fmla="*/ 61 w 66"/>
                <a:gd name="T3" fmla="*/ 0 h 115"/>
                <a:gd name="T4" fmla="*/ 37 w 66"/>
                <a:gd name="T5" fmla="*/ 8 h 115"/>
                <a:gd name="T6" fmla="*/ 11 w 66"/>
                <a:gd name="T7" fmla="*/ 28 h 115"/>
                <a:gd name="T8" fmla="*/ 1 w 66"/>
                <a:gd name="T9" fmla="*/ 56 h 115"/>
                <a:gd name="T10" fmla="*/ 4 w 66"/>
                <a:gd name="T11" fmla="*/ 115 h 115"/>
                <a:gd name="T12" fmla="*/ 14 w 66"/>
                <a:gd name="T13" fmla="*/ 114 h 115"/>
                <a:gd name="T14" fmla="*/ 19 w 66"/>
                <a:gd name="T15" fmla="*/ 115 h 115"/>
                <a:gd name="T16" fmla="*/ 16 w 66"/>
                <a:gd name="T17" fmla="*/ 55 h 115"/>
                <a:gd name="T18" fmla="*/ 23 w 66"/>
                <a:gd name="T19" fmla="*/ 37 h 115"/>
                <a:gd name="T20" fmla="*/ 42 w 66"/>
                <a:gd name="T21" fmla="*/ 23 h 115"/>
                <a:gd name="T22" fmla="*/ 66 w 66"/>
                <a:gd name="T23" fmla="*/ 15 h 115"/>
                <a:gd name="T24" fmla="*/ 61 w 66"/>
                <a:gd name="T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15">
                  <a:moveTo>
                    <a:pt x="61" y="8"/>
                  </a:moveTo>
                  <a:cubicBezTo>
                    <a:pt x="60" y="6"/>
                    <a:pt x="60" y="3"/>
                    <a:pt x="61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28" y="12"/>
                    <a:pt x="18" y="19"/>
                    <a:pt x="11" y="28"/>
                  </a:cubicBezTo>
                  <a:cubicBezTo>
                    <a:pt x="4" y="36"/>
                    <a:pt x="0" y="46"/>
                    <a:pt x="1" y="56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" y="115"/>
                    <a:pt x="10" y="114"/>
                    <a:pt x="14" y="114"/>
                  </a:cubicBezTo>
                  <a:cubicBezTo>
                    <a:pt x="15" y="114"/>
                    <a:pt x="17" y="114"/>
                    <a:pt x="19" y="11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49"/>
                    <a:pt x="18" y="43"/>
                    <a:pt x="23" y="37"/>
                  </a:cubicBezTo>
                  <a:cubicBezTo>
                    <a:pt x="28" y="31"/>
                    <a:pt x="35" y="25"/>
                    <a:pt x="42" y="2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4" y="13"/>
                    <a:pt x="62" y="11"/>
                    <a:pt x="61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8"/>
            <p:cNvSpPr/>
            <p:nvPr/>
          </p:nvSpPr>
          <p:spPr bwMode="auto">
            <a:xfrm>
              <a:off x="3532188" y="255588"/>
              <a:ext cx="288925" cy="288925"/>
            </a:xfrm>
            <a:custGeom>
              <a:avLst/>
              <a:gdLst>
                <a:gd name="T0" fmla="*/ 29 w 77"/>
                <a:gd name="T1" fmla="*/ 1 h 77"/>
                <a:gd name="T2" fmla="*/ 0 w 77"/>
                <a:gd name="T3" fmla="*/ 39 h 77"/>
                <a:gd name="T4" fmla="*/ 39 w 77"/>
                <a:gd name="T5" fmla="*/ 77 h 77"/>
                <a:gd name="T6" fmla="*/ 77 w 77"/>
                <a:gd name="T7" fmla="*/ 39 h 77"/>
                <a:gd name="T8" fmla="*/ 44 w 77"/>
                <a:gd name="T9" fmla="*/ 1 h 77"/>
                <a:gd name="T10" fmla="*/ 39 w 77"/>
                <a:gd name="T11" fmla="*/ 0 h 77"/>
                <a:gd name="T12" fmla="*/ 29 w 77"/>
                <a:gd name="T1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29" y="1"/>
                  </a:moveTo>
                  <a:cubicBezTo>
                    <a:pt x="12" y="6"/>
                    <a:pt x="0" y="21"/>
                    <a:pt x="0" y="39"/>
                  </a:cubicBezTo>
                  <a:cubicBezTo>
                    <a:pt x="0" y="60"/>
                    <a:pt x="17" y="77"/>
                    <a:pt x="39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9"/>
                    <a:pt x="63" y="3"/>
                    <a:pt x="44" y="1"/>
                  </a:cubicBezTo>
                  <a:cubicBezTo>
                    <a:pt x="42" y="0"/>
                    <a:pt x="40" y="0"/>
                    <a:pt x="39" y="0"/>
                  </a:cubicBezTo>
                  <a:cubicBezTo>
                    <a:pt x="35" y="0"/>
                    <a:pt x="32" y="1"/>
                    <a:pt x="29" y="1"/>
                  </a:cubicBezTo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9"/>
            <p:cNvSpPr/>
            <p:nvPr/>
          </p:nvSpPr>
          <p:spPr bwMode="auto">
            <a:xfrm>
              <a:off x="3851275" y="-304800"/>
              <a:ext cx="342900" cy="206375"/>
            </a:xfrm>
            <a:custGeom>
              <a:avLst/>
              <a:gdLst>
                <a:gd name="T0" fmla="*/ 89 w 91"/>
                <a:gd name="T1" fmla="*/ 12 h 55"/>
                <a:gd name="T2" fmla="*/ 69 w 91"/>
                <a:gd name="T3" fmla="*/ 3 h 55"/>
                <a:gd name="T4" fmla="*/ 11 w 91"/>
                <a:gd name="T5" fmla="*/ 23 h 55"/>
                <a:gd name="T6" fmla="*/ 1 w 91"/>
                <a:gd name="T7" fmla="*/ 35 h 55"/>
                <a:gd name="T8" fmla="*/ 1 w 91"/>
                <a:gd name="T9" fmla="*/ 43 h 55"/>
                <a:gd name="T10" fmla="*/ 6 w 91"/>
                <a:gd name="T11" fmla="*/ 50 h 55"/>
                <a:gd name="T12" fmla="*/ 21 w 91"/>
                <a:gd name="T13" fmla="*/ 53 h 55"/>
                <a:gd name="T14" fmla="*/ 79 w 91"/>
                <a:gd name="T15" fmla="*/ 32 h 55"/>
                <a:gd name="T16" fmla="*/ 89 w 91"/>
                <a:gd name="T1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55">
                  <a:moveTo>
                    <a:pt x="89" y="12"/>
                  </a:moveTo>
                  <a:cubicBezTo>
                    <a:pt x="86" y="4"/>
                    <a:pt x="77" y="0"/>
                    <a:pt x="69" y="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5" y="25"/>
                    <a:pt x="2" y="30"/>
                    <a:pt x="1" y="35"/>
                  </a:cubicBezTo>
                  <a:cubicBezTo>
                    <a:pt x="0" y="38"/>
                    <a:pt x="0" y="41"/>
                    <a:pt x="1" y="43"/>
                  </a:cubicBezTo>
                  <a:cubicBezTo>
                    <a:pt x="2" y="46"/>
                    <a:pt x="4" y="48"/>
                    <a:pt x="6" y="50"/>
                  </a:cubicBezTo>
                  <a:cubicBezTo>
                    <a:pt x="10" y="53"/>
                    <a:pt x="16" y="55"/>
                    <a:pt x="21" y="5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87" y="30"/>
                    <a:pt x="91" y="21"/>
                    <a:pt x="89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0"/>
            <p:cNvSpPr/>
            <p:nvPr/>
          </p:nvSpPr>
          <p:spPr bwMode="auto">
            <a:xfrm>
              <a:off x="4922838" y="-174625"/>
              <a:ext cx="244475" cy="433388"/>
            </a:xfrm>
            <a:custGeom>
              <a:avLst/>
              <a:gdLst>
                <a:gd name="T0" fmla="*/ 61 w 65"/>
                <a:gd name="T1" fmla="*/ 8 h 115"/>
                <a:gd name="T2" fmla="*/ 60 w 65"/>
                <a:gd name="T3" fmla="*/ 0 h 115"/>
                <a:gd name="T4" fmla="*/ 37 w 65"/>
                <a:gd name="T5" fmla="*/ 8 h 115"/>
                <a:gd name="T6" fmla="*/ 11 w 65"/>
                <a:gd name="T7" fmla="*/ 28 h 115"/>
                <a:gd name="T8" fmla="*/ 1 w 65"/>
                <a:gd name="T9" fmla="*/ 56 h 115"/>
                <a:gd name="T10" fmla="*/ 4 w 65"/>
                <a:gd name="T11" fmla="*/ 115 h 115"/>
                <a:gd name="T12" fmla="*/ 13 w 65"/>
                <a:gd name="T13" fmla="*/ 114 h 115"/>
                <a:gd name="T14" fmla="*/ 19 w 65"/>
                <a:gd name="T15" fmla="*/ 115 h 115"/>
                <a:gd name="T16" fmla="*/ 16 w 65"/>
                <a:gd name="T17" fmla="*/ 55 h 115"/>
                <a:gd name="T18" fmla="*/ 23 w 65"/>
                <a:gd name="T19" fmla="*/ 37 h 115"/>
                <a:gd name="T20" fmla="*/ 42 w 65"/>
                <a:gd name="T21" fmla="*/ 23 h 115"/>
                <a:gd name="T22" fmla="*/ 65 w 65"/>
                <a:gd name="T23" fmla="*/ 15 h 115"/>
                <a:gd name="T24" fmla="*/ 61 w 65"/>
                <a:gd name="T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15">
                  <a:moveTo>
                    <a:pt x="61" y="8"/>
                  </a:moveTo>
                  <a:cubicBezTo>
                    <a:pt x="60" y="6"/>
                    <a:pt x="60" y="3"/>
                    <a:pt x="60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27" y="12"/>
                    <a:pt x="18" y="19"/>
                    <a:pt x="11" y="28"/>
                  </a:cubicBezTo>
                  <a:cubicBezTo>
                    <a:pt x="4" y="36"/>
                    <a:pt x="0" y="46"/>
                    <a:pt x="1" y="56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" y="115"/>
                    <a:pt x="10" y="114"/>
                    <a:pt x="13" y="114"/>
                  </a:cubicBezTo>
                  <a:cubicBezTo>
                    <a:pt x="15" y="114"/>
                    <a:pt x="17" y="114"/>
                    <a:pt x="19" y="11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5" y="49"/>
                    <a:pt x="18" y="43"/>
                    <a:pt x="23" y="37"/>
                  </a:cubicBezTo>
                  <a:cubicBezTo>
                    <a:pt x="28" y="31"/>
                    <a:pt x="35" y="25"/>
                    <a:pt x="42" y="23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3" y="13"/>
                    <a:pt x="62" y="11"/>
                    <a:pt x="61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1"/>
            <p:cNvSpPr/>
            <p:nvPr/>
          </p:nvSpPr>
          <p:spPr bwMode="auto">
            <a:xfrm>
              <a:off x="4829175" y="255588"/>
              <a:ext cx="288925" cy="288925"/>
            </a:xfrm>
            <a:custGeom>
              <a:avLst/>
              <a:gdLst>
                <a:gd name="T0" fmla="*/ 29 w 77"/>
                <a:gd name="T1" fmla="*/ 1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44 w 77"/>
                <a:gd name="T9" fmla="*/ 1 h 77"/>
                <a:gd name="T10" fmla="*/ 38 w 77"/>
                <a:gd name="T11" fmla="*/ 0 h 77"/>
                <a:gd name="T12" fmla="*/ 29 w 77"/>
                <a:gd name="T1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29" y="1"/>
                  </a:moveTo>
                  <a:cubicBezTo>
                    <a:pt x="12" y="6"/>
                    <a:pt x="0" y="21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9"/>
                    <a:pt x="62" y="3"/>
                    <a:pt x="44" y="1"/>
                  </a:cubicBezTo>
                  <a:cubicBezTo>
                    <a:pt x="42" y="0"/>
                    <a:pt x="40" y="0"/>
                    <a:pt x="38" y="0"/>
                  </a:cubicBezTo>
                  <a:cubicBezTo>
                    <a:pt x="35" y="0"/>
                    <a:pt x="32" y="1"/>
                    <a:pt x="29" y="1"/>
                  </a:cubicBezTo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2"/>
            <p:cNvSpPr/>
            <p:nvPr/>
          </p:nvSpPr>
          <p:spPr bwMode="auto">
            <a:xfrm>
              <a:off x="5148263" y="-304800"/>
              <a:ext cx="342900" cy="206375"/>
            </a:xfrm>
            <a:custGeom>
              <a:avLst/>
              <a:gdLst>
                <a:gd name="T0" fmla="*/ 88 w 91"/>
                <a:gd name="T1" fmla="*/ 12 h 55"/>
                <a:gd name="T2" fmla="*/ 68 w 91"/>
                <a:gd name="T3" fmla="*/ 3 h 55"/>
                <a:gd name="T4" fmla="*/ 11 w 91"/>
                <a:gd name="T5" fmla="*/ 23 h 55"/>
                <a:gd name="T6" fmla="*/ 0 w 91"/>
                <a:gd name="T7" fmla="*/ 35 h 55"/>
                <a:gd name="T8" fmla="*/ 1 w 91"/>
                <a:gd name="T9" fmla="*/ 43 h 55"/>
                <a:gd name="T10" fmla="*/ 5 w 91"/>
                <a:gd name="T11" fmla="*/ 50 h 55"/>
                <a:gd name="T12" fmla="*/ 21 w 91"/>
                <a:gd name="T13" fmla="*/ 53 h 55"/>
                <a:gd name="T14" fmla="*/ 79 w 91"/>
                <a:gd name="T15" fmla="*/ 32 h 55"/>
                <a:gd name="T16" fmla="*/ 88 w 91"/>
                <a:gd name="T1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55">
                  <a:moveTo>
                    <a:pt x="88" y="12"/>
                  </a:moveTo>
                  <a:cubicBezTo>
                    <a:pt x="85" y="4"/>
                    <a:pt x="77" y="0"/>
                    <a:pt x="68" y="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5" y="25"/>
                    <a:pt x="1" y="30"/>
                    <a:pt x="0" y="35"/>
                  </a:cubicBezTo>
                  <a:cubicBezTo>
                    <a:pt x="0" y="38"/>
                    <a:pt x="0" y="41"/>
                    <a:pt x="1" y="43"/>
                  </a:cubicBezTo>
                  <a:cubicBezTo>
                    <a:pt x="2" y="46"/>
                    <a:pt x="3" y="48"/>
                    <a:pt x="5" y="50"/>
                  </a:cubicBezTo>
                  <a:cubicBezTo>
                    <a:pt x="9" y="53"/>
                    <a:pt x="15" y="55"/>
                    <a:pt x="21" y="5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87" y="30"/>
                    <a:pt x="91" y="21"/>
                    <a:pt x="8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3"/>
            <p:cNvSpPr/>
            <p:nvPr/>
          </p:nvSpPr>
          <p:spPr bwMode="auto">
            <a:xfrm>
              <a:off x="6769100" y="-174625"/>
              <a:ext cx="244475" cy="433388"/>
            </a:xfrm>
            <a:custGeom>
              <a:avLst/>
              <a:gdLst>
                <a:gd name="T0" fmla="*/ 4 w 65"/>
                <a:gd name="T1" fmla="*/ 8 h 115"/>
                <a:gd name="T2" fmla="*/ 5 w 65"/>
                <a:gd name="T3" fmla="*/ 0 h 115"/>
                <a:gd name="T4" fmla="*/ 28 w 65"/>
                <a:gd name="T5" fmla="*/ 8 h 115"/>
                <a:gd name="T6" fmla="*/ 54 w 65"/>
                <a:gd name="T7" fmla="*/ 28 h 115"/>
                <a:gd name="T8" fmla="*/ 64 w 65"/>
                <a:gd name="T9" fmla="*/ 56 h 115"/>
                <a:gd name="T10" fmla="*/ 61 w 65"/>
                <a:gd name="T11" fmla="*/ 115 h 115"/>
                <a:gd name="T12" fmla="*/ 52 w 65"/>
                <a:gd name="T13" fmla="*/ 114 h 115"/>
                <a:gd name="T14" fmla="*/ 46 w 65"/>
                <a:gd name="T15" fmla="*/ 115 h 115"/>
                <a:gd name="T16" fmla="*/ 49 w 65"/>
                <a:gd name="T17" fmla="*/ 55 h 115"/>
                <a:gd name="T18" fmla="*/ 42 w 65"/>
                <a:gd name="T19" fmla="*/ 37 h 115"/>
                <a:gd name="T20" fmla="*/ 23 w 65"/>
                <a:gd name="T21" fmla="*/ 23 h 115"/>
                <a:gd name="T22" fmla="*/ 0 w 65"/>
                <a:gd name="T23" fmla="*/ 15 h 115"/>
                <a:gd name="T24" fmla="*/ 4 w 65"/>
                <a:gd name="T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15">
                  <a:moveTo>
                    <a:pt x="4" y="8"/>
                  </a:moveTo>
                  <a:cubicBezTo>
                    <a:pt x="5" y="6"/>
                    <a:pt x="5" y="3"/>
                    <a:pt x="5" y="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8" y="12"/>
                    <a:pt x="47" y="19"/>
                    <a:pt x="54" y="28"/>
                  </a:cubicBezTo>
                  <a:cubicBezTo>
                    <a:pt x="61" y="36"/>
                    <a:pt x="65" y="46"/>
                    <a:pt x="64" y="56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58" y="115"/>
                    <a:pt x="55" y="114"/>
                    <a:pt x="52" y="114"/>
                  </a:cubicBezTo>
                  <a:cubicBezTo>
                    <a:pt x="50" y="114"/>
                    <a:pt x="48" y="114"/>
                    <a:pt x="46" y="11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49"/>
                    <a:pt x="47" y="43"/>
                    <a:pt x="42" y="37"/>
                  </a:cubicBezTo>
                  <a:cubicBezTo>
                    <a:pt x="37" y="31"/>
                    <a:pt x="30" y="25"/>
                    <a:pt x="23" y="2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3"/>
                    <a:pt x="3" y="11"/>
                    <a:pt x="4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4"/>
            <p:cNvSpPr/>
            <p:nvPr/>
          </p:nvSpPr>
          <p:spPr bwMode="auto">
            <a:xfrm>
              <a:off x="6816725" y="255588"/>
              <a:ext cx="290512" cy="288925"/>
            </a:xfrm>
            <a:custGeom>
              <a:avLst/>
              <a:gdLst>
                <a:gd name="T0" fmla="*/ 48 w 77"/>
                <a:gd name="T1" fmla="*/ 1 h 77"/>
                <a:gd name="T2" fmla="*/ 77 w 77"/>
                <a:gd name="T3" fmla="*/ 39 h 77"/>
                <a:gd name="T4" fmla="*/ 39 w 77"/>
                <a:gd name="T5" fmla="*/ 77 h 77"/>
                <a:gd name="T6" fmla="*/ 0 w 77"/>
                <a:gd name="T7" fmla="*/ 39 h 77"/>
                <a:gd name="T8" fmla="*/ 33 w 77"/>
                <a:gd name="T9" fmla="*/ 1 h 77"/>
                <a:gd name="T10" fmla="*/ 39 w 77"/>
                <a:gd name="T11" fmla="*/ 0 h 77"/>
                <a:gd name="T12" fmla="*/ 48 w 77"/>
                <a:gd name="T1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48" y="1"/>
                  </a:moveTo>
                  <a:cubicBezTo>
                    <a:pt x="65" y="6"/>
                    <a:pt x="77" y="21"/>
                    <a:pt x="77" y="39"/>
                  </a:cubicBez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9"/>
                  </a:cubicBezTo>
                  <a:cubicBezTo>
                    <a:pt x="0" y="19"/>
                    <a:pt x="15" y="3"/>
                    <a:pt x="33" y="1"/>
                  </a:cubicBezTo>
                  <a:cubicBezTo>
                    <a:pt x="35" y="0"/>
                    <a:pt x="37" y="0"/>
                    <a:pt x="39" y="0"/>
                  </a:cubicBezTo>
                  <a:cubicBezTo>
                    <a:pt x="42" y="0"/>
                    <a:pt x="45" y="1"/>
                    <a:pt x="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5"/>
            <p:cNvSpPr/>
            <p:nvPr/>
          </p:nvSpPr>
          <p:spPr bwMode="auto">
            <a:xfrm>
              <a:off x="6445250" y="-304800"/>
              <a:ext cx="342900" cy="206375"/>
            </a:xfrm>
            <a:custGeom>
              <a:avLst/>
              <a:gdLst>
                <a:gd name="T0" fmla="*/ 3 w 91"/>
                <a:gd name="T1" fmla="*/ 12 h 55"/>
                <a:gd name="T2" fmla="*/ 23 w 91"/>
                <a:gd name="T3" fmla="*/ 3 h 55"/>
                <a:gd name="T4" fmla="*/ 81 w 91"/>
                <a:gd name="T5" fmla="*/ 23 h 55"/>
                <a:gd name="T6" fmla="*/ 91 w 91"/>
                <a:gd name="T7" fmla="*/ 35 h 55"/>
                <a:gd name="T8" fmla="*/ 90 w 91"/>
                <a:gd name="T9" fmla="*/ 43 h 55"/>
                <a:gd name="T10" fmla="*/ 86 w 91"/>
                <a:gd name="T11" fmla="*/ 50 h 55"/>
                <a:gd name="T12" fmla="*/ 70 w 91"/>
                <a:gd name="T13" fmla="*/ 53 h 55"/>
                <a:gd name="T14" fmla="*/ 12 w 91"/>
                <a:gd name="T15" fmla="*/ 32 h 55"/>
                <a:gd name="T16" fmla="*/ 3 w 91"/>
                <a:gd name="T1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55">
                  <a:moveTo>
                    <a:pt x="3" y="12"/>
                  </a:moveTo>
                  <a:cubicBezTo>
                    <a:pt x="6" y="4"/>
                    <a:pt x="14" y="0"/>
                    <a:pt x="23" y="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6" y="25"/>
                    <a:pt x="90" y="30"/>
                    <a:pt x="91" y="35"/>
                  </a:cubicBezTo>
                  <a:cubicBezTo>
                    <a:pt x="91" y="38"/>
                    <a:pt x="91" y="41"/>
                    <a:pt x="90" y="43"/>
                  </a:cubicBezTo>
                  <a:cubicBezTo>
                    <a:pt x="89" y="46"/>
                    <a:pt x="88" y="48"/>
                    <a:pt x="86" y="50"/>
                  </a:cubicBezTo>
                  <a:cubicBezTo>
                    <a:pt x="82" y="53"/>
                    <a:pt x="76" y="55"/>
                    <a:pt x="70" y="5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4" y="30"/>
                    <a:pt x="0" y="21"/>
                    <a:pt x="3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6"/>
            <p:cNvSpPr/>
            <p:nvPr/>
          </p:nvSpPr>
          <p:spPr bwMode="auto">
            <a:xfrm>
              <a:off x="3117850" y="401638"/>
              <a:ext cx="4437062" cy="793750"/>
            </a:xfrm>
            <a:custGeom>
              <a:avLst/>
              <a:gdLst>
                <a:gd name="T0" fmla="*/ 1428 w 2795"/>
                <a:gd name="T1" fmla="*/ 0 h 500"/>
                <a:gd name="T2" fmla="*/ 1345 w 2795"/>
                <a:gd name="T3" fmla="*/ 0 h 500"/>
                <a:gd name="T4" fmla="*/ 0 w 2795"/>
                <a:gd name="T5" fmla="*/ 0 h 500"/>
                <a:gd name="T6" fmla="*/ 50 w 2795"/>
                <a:gd name="T7" fmla="*/ 500 h 500"/>
                <a:gd name="T8" fmla="*/ 1345 w 2795"/>
                <a:gd name="T9" fmla="*/ 500 h 500"/>
                <a:gd name="T10" fmla="*/ 1428 w 2795"/>
                <a:gd name="T11" fmla="*/ 500 h 500"/>
                <a:gd name="T12" fmla="*/ 2743 w 2795"/>
                <a:gd name="T13" fmla="*/ 500 h 500"/>
                <a:gd name="T14" fmla="*/ 2795 w 2795"/>
                <a:gd name="T15" fmla="*/ 0 h 500"/>
                <a:gd name="T16" fmla="*/ 1428 w 2795"/>
                <a:gd name="T1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5" h="500">
                  <a:moveTo>
                    <a:pt x="1428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428" y="500"/>
                  </a:lnTo>
                  <a:lnTo>
                    <a:pt x="2743" y="500"/>
                  </a:lnTo>
                  <a:lnTo>
                    <a:pt x="2795" y="0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7"/>
            <p:cNvSpPr/>
            <p:nvPr/>
          </p:nvSpPr>
          <p:spPr bwMode="auto">
            <a:xfrm>
              <a:off x="3117850" y="401638"/>
              <a:ext cx="4437062" cy="793750"/>
            </a:xfrm>
            <a:custGeom>
              <a:avLst/>
              <a:gdLst>
                <a:gd name="T0" fmla="*/ 1428 w 2795"/>
                <a:gd name="T1" fmla="*/ 0 h 500"/>
                <a:gd name="T2" fmla="*/ 1345 w 2795"/>
                <a:gd name="T3" fmla="*/ 0 h 500"/>
                <a:gd name="T4" fmla="*/ 0 w 2795"/>
                <a:gd name="T5" fmla="*/ 0 h 500"/>
                <a:gd name="T6" fmla="*/ 50 w 2795"/>
                <a:gd name="T7" fmla="*/ 500 h 500"/>
                <a:gd name="T8" fmla="*/ 1345 w 2795"/>
                <a:gd name="T9" fmla="*/ 500 h 500"/>
                <a:gd name="T10" fmla="*/ 1428 w 2795"/>
                <a:gd name="T11" fmla="*/ 500 h 500"/>
                <a:gd name="T12" fmla="*/ 2743 w 2795"/>
                <a:gd name="T13" fmla="*/ 500 h 500"/>
                <a:gd name="T14" fmla="*/ 2795 w 2795"/>
                <a:gd name="T15" fmla="*/ 0 h 500"/>
                <a:gd name="T16" fmla="*/ 1428 w 2795"/>
                <a:gd name="T1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5" h="500">
                  <a:moveTo>
                    <a:pt x="1428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428" y="500"/>
                  </a:lnTo>
                  <a:lnTo>
                    <a:pt x="2743" y="500"/>
                  </a:lnTo>
                  <a:lnTo>
                    <a:pt x="2795" y="0"/>
                  </a:lnTo>
                  <a:lnTo>
                    <a:pt x="14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8"/>
            <p:cNvSpPr/>
            <p:nvPr/>
          </p:nvSpPr>
          <p:spPr bwMode="auto">
            <a:xfrm>
              <a:off x="3001963" y="327025"/>
              <a:ext cx="4665662" cy="74613"/>
            </a:xfrm>
            <a:custGeom>
              <a:avLst/>
              <a:gdLst>
                <a:gd name="T0" fmla="*/ 1487 w 2939"/>
                <a:gd name="T1" fmla="*/ 0 h 47"/>
                <a:gd name="T2" fmla="*/ 1433 w 2939"/>
                <a:gd name="T3" fmla="*/ 0 h 47"/>
                <a:gd name="T4" fmla="*/ 0 w 2939"/>
                <a:gd name="T5" fmla="*/ 0 h 47"/>
                <a:gd name="T6" fmla="*/ 0 w 2939"/>
                <a:gd name="T7" fmla="*/ 47 h 47"/>
                <a:gd name="T8" fmla="*/ 1433 w 2939"/>
                <a:gd name="T9" fmla="*/ 47 h 47"/>
                <a:gd name="T10" fmla="*/ 1487 w 2939"/>
                <a:gd name="T11" fmla="*/ 47 h 47"/>
                <a:gd name="T12" fmla="*/ 2939 w 2939"/>
                <a:gd name="T13" fmla="*/ 47 h 47"/>
                <a:gd name="T14" fmla="*/ 2939 w 2939"/>
                <a:gd name="T15" fmla="*/ 0 h 47"/>
                <a:gd name="T16" fmla="*/ 1487 w 2939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9" h="47">
                  <a:moveTo>
                    <a:pt x="1487" y="0"/>
                  </a:moveTo>
                  <a:lnTo>
                    <a:pt x="1433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433" y="47"/>
                  </a:lnTo>
                  <a:lnTo>
                    <a:pt x="1487" y="47"/>
                  </a:lnTo>
                  <a:lnTo>
                    <a:pt x="2939" y="47"/>
                  </a:lnTo>
                  <a:lnTo>
                    <a:pt x="2939" y="0"/>
                  </a:lnTo>
                  <a:lnTo>
                    <a:pt x="1487" y="0"/>
                  </a:ln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9"/>
            <p:cNvSpPr/>
            <p:nvPr/>
          </p:nvSpPr>
          <p:spPr bwMode="auto">
            <a:xfrm>
              <a:off x="3001963" y="327025"/>
              <a:ext cx="4665662" cy="74613"/>
            </a:xfrm>
            <a:custGeom>
              <a:avLst/>
              <a:gdLst>
                <a:gd name="T0" fmla="*/ 1487 w 2939"/>
                <a:gd name="T1" fmla="*/ 0 h 47"/>
                <a:gd name="T2" fmla="*/ 1433 w 2939"/>
                <a:gd name="T3" fmla="*/ 0 h 47"/>
                <a:gd name="T4" fmla="*/ 0 w 2939"/>
                <a:gd name="T5" fmla="*/ 0 h 47"/>
                <a:gd name="T6" fmla="*/ 0 w 2939"/>
                <a:gd name="T7" fmla="*/ 47 h 47"/>
                <a:gd name="T8" fmla="*/ 1433 w 2939"/>
                <a:gd name="T9" fmla="*/ 47 h 47"/>
                <a:gd name="T10" fmla="*/ 1487 w 2939"/>
                <a:gd name="T11" fmla="*/ 47 h 47"/>
                <a:gd name="T12" fmla="*/ 2939 w 2939"/>
                <a:gd name="T13" fmla="*/ 47 h 47"/>
                <a:gd name="T14" fmla="*/ 2939 w 2939"/>
                <a:gd name="T15" fmla="*/ 0 h 47"/>
                <a:gd name="T16" fmla="*/ 1487 w 2939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9" h="47">
                  <a:moveTo>
                    <a:pt x="1487" y="0"/>
                  </a:moveTo>
                  <a:lnTo>
                    <a:pt x="1433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433" y="47"/>
                  </a:lnTo>
                  <a:lnTo>
                    <a:pt x="1487" y="47"/>
                  </a:lnTo>
                  <a:lnTo>
                    <a:pt x="2939" y="47"/>
                  </a:lnTo>
                  <a:lnTo>
                    <a:pt x="2939" y="0"/>
                  </a:lnTo>
                  <a:lnTo>
                    <a:pt x="14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0"/>
            <p:cNvSpPr/>
            <p:nvPr/>
          </p:nvSpPr>
          <p:spPr bwMode="auto">
            <a:xfrm>
              <a:off x="3117850" y="401638"/>
              <a:ext cx="2200275" cy="793750"/>
            </a:xfrm>
            <a:custGeom>
              <a:avLst/>
              <a:gdLst>
                <a:gd name="T0" fmla="*/ 1386 w 1386"/>
                <a:gd name="T1" fmla="*/ 0 h 500"/>
                <a:gd name="T2" fmla="*/ 1345 w 1386"/>
                <a:gd name="T3" fmla="*/ 0 h 500"/>
                <a:gd name="T4" fmla="*/ 0 w 1386"/>
                <a:gd name="T5" fmla="*/ 0 h 500"/>
                <a:gd name="T6" fmla="*/ 50 w 1386"/>
                <a:gd name="T7" fmla="*/ 500 h 500"/>
                <a:gd name="T8" fmla="*/ 1345 w 1386"/>
                <a:gd name="T9" fmla="*/ 500 h 500"/>
                <a:gd name="T10" fmla="*/ 1386 w 1386"/>
                <a:gd name="T11" fmla="*/ 500 h 500"/>
                <a:gd name="T12" fmla="*/ 1386 w 1386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6" h="500">
                  <a:moveTo>
                    <a:pt x="1386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386" y="500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8B6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1"/>
            <p:cNvSpPr/>
            <p:nvPr/>
          </p:nvSpPr>
          <p:spPr bwMode="auto">
            <a:xfrm>
              <a:off x="3117850" y="401638"/>
              <a:ext cx="2200275" cy="793750"/>
            </a:xfrm>
            <a:custGeom>
              <a:avLst/>
              <a:gdLst>
                <a:gd name="T0" fmla="*/ 1386 w 1386"/>
                <a:gd name="T1" fmla="*/ 0 h 500"/>
                <a:gd name="T2" fmla="*/ 1345 w 1386"/>
                <a:gd name="T3" fmla="*/ 0 h 500"/>
                <a:gd name="T4" fmla="*/ 0 w 1386"/>
                <a:gd name="T5" fmla="*/ 0 h 500"/>
                <a:gd name="T6" fmla="*/ 50 w 1386"/>
                <a:gd name="T7" fmla="*/ 500 h 500"/>
                <a:gd name="T8" fmla="*/ 1345 w 1386"/>
                <a:gd name="T9" fmla="*/ 500 h 500"/>
                <a:gd name="T10" fmla="*/ 1386 w 1386"/>
                <a:gd name="T11" fmla="*/ 500 h 500"/>
                <a:gd name="T12" fmla="*/ 1386 w 1386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6" h="500">
                  <a:moveTo>
                    <a:pt x="1386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386" y="500"/>
                  </a:lnTo>
                  <a:lnTo>
                    <a:pt x="1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2"/>
            <p:cNvSpPr/>
            <p:nvPr/>
          </p:nvSpPr>
          <p:spPr bwMode="auto">
            <a:xfrm>
              <a:off x="3001963" y="327025"/>
              <a:ext cx="2316162" cy="74613"/>
            </a:xfrm>
            <a:custGeom>
              <a:avLst/>
              <a:gdLst>
                <a:gd name="T0" fmla="*/ 1459 w 1459"/>
                <a:gd name="T1" fmla="*/ 0 h 47"/>
                <a:gd name="T2" fmla="*/ 1433 w 1459"/>
                <a:gd name="T3" fmla="*/ 0 h 47"/>
                <a:gd name="T4" fmla="*/ 1430 w 1459"/>
                <a:gd name="T5" fmla="*/ 0 h 47"/>
                <a:gd name="T6" fmla="*/ 1371 w 1459"/>
                <a:gd name="T7" fmla="*/ 0 h 47"/>
                <a:gd name="T8" fmla="*/ 1321 w 1459"/>
                <a:gd name="T9" fmla="*/ 0 h 47"/>
                <a:gd name="T10" fmla="*/ 1163 w 1459"/>
                <a:gd name="T11" fmla="*/ 0 h 47"/>
                <a:gd name="T12" fmla="*/ 845 w 1459"/>
                <a:gd name="T13" fmla="*/ 0 h 47"/>
                <a:gd name="T14" fmla="*/ 786 w 1459"/>
                <a:gd name="T15" fmla="*/ 0 h 47"/>
                <a:gd name="T16" fmla="*/ 781 w 1459"/>
                <a:gd name="T17" fmla="*/ 0 h 47"/>
                <a:gd name="T18" fmla="*/ 706 w 1459"/>
                <a:gd name="T19" fmla="*/ 0 h 47"/>
                <a:gd name="T20" fmla="*/ 698 w 1459"/>
                <a:gd name="T21" fmla="*/ 0 h 47"/>
                <a:gd name="T22" fmla="*/ 642 w 1459"/>
                <a:gd name="T23" fmla="*/ 0 h 47"/>
                <a:gd name="T24" fmla="*/ 504 w 1459"/>
                <a:gd name="T25" fmla="*/ 0 h 47"/>
                <a:gd name="T26" fmla="*/ 346 w 1459"/>
                <a:gd name="T27" fmla="*/ 0 h 47"/>
                <a:gd name="T28" fmla="*/ 0 w 1459"/>
                <a:gd name="T29" fmla="*/ 0 h 47"/>
                <a:gd name="T30" fmla="*/ 0 w 1459"/>
                <a:gd name="T31" fmla="*/ 47 h 47"/>
                <a:gd name="T32" fmla="*/ 73 w 1459"/>
                <a:gd name="T33" fmla="*/ 47 h 47"/>
                <a:gd name="T34" fmla="*/ 1433 w 1459"/>
                <a:gd name="T35" fmla="*/ 47 h 47"/>
                <a:gd name="T36" fmla="*/ 1459 w 1459"/>
                <a:gd name="T37" fmla="*/ 47 h 47"/>
                <a:gd name="T38" fmla="*/ 1459 w 1459"/>
                <a:gd name="T3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9" h="47">
                  <a:moveTo>
                    <a:pt x="1459" y="0"/>
                  </a:moveTo>
                  <a:lnTo>
                    <a:pt x="1433" y="0"/>
                  </a:lnTo>
                  <a:lnTo>
                    <a:pt x="1430" y="0"/>
                  </a:lnTo>
                  <a:lnTo>
                    <a:pt x="1371" y="0"/>
                  </a:lnTo>
                  <a:lnTo>
                    <a:pt x="1321" y="0"/>
                  </a:lnTo>
                  <a:lnTo>
                    <a:pt x="1163" y="0"/>
                  </a:lnTo>
                  <a:lnTo>
                    <a:pt x="845" y="0"/>
                  </a:lnTo>
                  <a:lnTo>
                    <a:pt x="786" y="0"/>
                  </a:lnTo>
                  <a:lnTo>
                    <a:pt x="781" y="0"/>
                  </a:lnTo>
                  <a:lnTo>
                    <a:pt x="706" y="0"/>
                  </a:lnTo>
                  <a:lnTo>
                    <a:pt x="698" y="0"/>
                  </a:lnTo>
                  <a:lnTo>
                    <a:pt x="642" y="0"/>
                  </a:lnTo>
                  <a:lnTo>
                    <a:pt x="504" y="0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73" y="47"/>
                  </a:lnTo>
                  <a:lnTo>
                    <a:pt x="1433" y="47"/>
                  </a:lnTo>
                  <a:lnTo>
                    <a:pt x="1459" y="47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rgbClr val="6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3"/>
            <p:cNvSpPr/>
            <p:nvPr/>
          </p:nvSpPr>
          <p:spPr bwMode="auto">
            <a:xfrm>
              <a:off x="3001963" y="327025"/>
              <a:ext cx="2316162" cy="74613"/>
            </a:xfrm>
            <a:custGeom>
              <a:avLst/>
              <a:gdLst>
                <a:gd name="T0" fmla="*/ 1459 w 1459"/>
                <a:gd name="T1" fmla="*/ 0 h 47"/>
                <a:gd name="T2" fmla="*/ 1433 w 1459"/>
                <a:gd name="T3" fmla="*/ 0 h 47"/>
                <a:gd name="T4" fmla="*/ 1430 w 1459"/>
                <a:gd name="T5" fmla="*/ 0 h 47"/>
                <a:gd name="T6" fmla="*/ 1371 w 1459"/>
                <a:gd name="T7" fmla="*/ 0 h 47"/>
                <a:gd name="T8" fmla="*/ 1321 w 1459"/>
                <a:gd name="T9" fmla="*/ 0 h 47"/>
                <a:gd name="T10" fmla="*/ 1163 w 1459"/>
                <a:gd name="T11" fmla="*/ 0 h 47"/>
                <a:gd name="T12" fmla="*/ 845 w 1459"/>
                <a:gd name="T13" fmla="*/ 0 h 47"/>
                <a:gd name="T14" fmla="*/ 786 w 1459"/>
                <a:gd name="T15" fmla="*/ 0 h 47"/>
                <a:gd name="T16" fmla="*/ 781 w 1459"/>
                <a:gd name="T17" fmla="*/ 0 h 47"/>
                <a:gd name="T18" fmla="*/ 706 w 1459"/>
                <a:gd name="T19" fmla="*/ 0 h 47"/>
                <a:gd name="T20" fmla="*/ 698 w 1459"/>
                <a:gd name="T21" fmla="*/ 0 h 47"/>
                <a:gd name="T22" fmla="*/ 642 w 1459"/>
                <a:gd name="T23" fmla="*/ 0 h 47"/>
                <a:gd name="T24" fmla="*/ 504 w 1459"/>
                <a:gd name="T25" fmla="*/ 0 h 47"/>
                <a:gd name="T26" fmla="*/ 346 w 1459"/>
                <a:gd name="T27" fmla="*/ 0 h 47"/>
                <a:gd name="T28" fmla="*/ 0 w 1459"/>
                <a:gd name="T29" fmla="*/ 0 h 47"/>
                <a:gd name="T30" fmla="*/ 0 w 1459"/>
                <a:gd name="T31" fmla="*/ 47 h 47"/>
                <a:gd name="T32" fmla="*/ 73 w 1459"/>
                <a:gd name="T33" fmla="*/ 47 h 47"/>
                <a:gd name="T34" fmla="*/ 1433 w 1459"/>
                <a:gd name="T35" fmla="*/ 47 h 47"/>
                <a:gd name="T36" fmla="*/ 1459 w 1459"/>
                <a:gd name="T37" fmla="*/ 47 h 47"/>
                <a:gd name="T38" fmla="*/ 1459 w 1459"/>
                <a:gd name="T3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9" h="47">
                  <a:moveTo>
                    <a:pt x="1459" y="0"/>
                  </a:moveTo>
                  <a:lnTo>
                    <a:pt x="1433" y="0"/>
                  </a:lnTo>
                  <a:lnTo>
                    <a:pt x="1430" y="0"/>
                  </a:lnTo>
                  <a:lnTo>
                    <a:pt x="1371" y="0"/>
                  </a:lnTo>
                  <a:lnTo>
                    <a:pt x="1321" y="0"/>
                  </a:lnTo>
                  <a:lnTo>
                    <a:pt x="1163" y="0"/>
                  </a:lnTo>
                  <a:lnTo>
                    <a:pt x="845" y="0"/>
                  </a:lnTo>
                  <a:lnTo>
                    <a:pt x="786" y="0"/>
                  </a:lnTo>
                  <a:lnTo>
                    <a:pt x="781" y="0"/>
                  </a:lnTo>
                  <a:lnTo>
                    <a:pt x="706" y="0"/>
                  </a:lnTo>
                  <a:lnTo>
                    <a:pt x="698" y="0"/>
                  </a:lnTo>
                  <a:lnTo>
                    <a:pt x="642" y="0"/>
                  </a:lnTo>
                  <a:lnTo>
                    <a:pt x="504" y="0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73" y="47"/>
                  </a:lnTo>
                  <a:lnTo>
                    <a:pt x="1433" y="47"/>
                  </a:lnTo>
                  <a:lnTo>
                    <a:pt x="1459" y="47"/>
                  </a:lnTo>
                  <a:lnTo>
                    <a:pt x="14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2846A676A8FF4378111787D5B5D6A64F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" y="190500"/>
            <a:ext cx="1473835" cy="147383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3560" y="1525905"/>
            <a:ext cx="7698740" cy="1173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560" y="3261995"/>
            <a:ext cx="7715885" cy="1211580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>
            <a:off x="5958023" y="1144148"/>
            <a:ext cx="0" cy="4395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9334001" y="1144465"/>
            <a:ext cx="25257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H_Number_1"/>
          <p:cNvSpPr/>
          <p:nvPr>
            <p:custDataLst>
              <p:tags r:id="rId3"/>
            </p:custDataLst>
          </p:nvPr>
        </p:nvSpPr>
        <p:spPr>
          <a:xfrm>
            <a:off x="142104" y="147803"/>
            <a:ext cx="498951" cy="4986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MH_Entry_1"/>
          <p:cNvSpPr/>
          <p:nvPr>
            <p:custDataLst>
              <p:tags r:id="rId4"/>
            </p:custDataLst>
          </p:nvPr>
        </p:nvSpPr>
        <p:spPr>
          <a:xfrm>
            <a:off x="718525" y="147803"/>
            <a:ext cx="4027591" cy="4986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职业定位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图文框 4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 descr="B612Kaji_20191012_133014_4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5" y="1580515"/>
            <a:ext cx="2592070" cy="1944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2110" y="4096385"/>
            <a:ext cx="43745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○软件技术</a:t>
            </a:r>
            <a:endParaRPr lang="zh-CN" altLang="en-US" sz="24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鼎利学院</a:t>
            </a:r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UBL</a:t>
            </a:r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教学模式</a:t>
            </a:r>
            <a:endParaRPr lang="zh-CN" altLang="en-US" sz="24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电子商务技术（设计方向）</a:t>
            </a:r>
            <a:endParaRPr lang="zh-CN" altLang="en-US" sz="24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0440" y="354330"/>
            <a:ext cx="1988820" cy="6096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5760720" y="1694815"/>
            <a:ext cx="1434465" cy="5022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066280" y="2197100"/>
            <a:ext cx="1434465" cy="5022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523740" y="3177540"/>
            <a:ext cx="1434465" cy="5022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748270" y="4096385"/>
            <a:ext cx="1434465" cy="5022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580" y="5210175"/>
            <a:ext cx="7682865" cy="108204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386580" y="5499735"/>
            <a:ext cx="1434465" cy="5022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975475" y="5417185"/>
            <a:ext cx="1434465" cy="5022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31590" y="1744345"/>
            <a:ext cx="565340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5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学历要求：大专</a:t>
            </a:r>
            <a:endParaRPr lang="zh-CN" altLang="zh-CN" sz="5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br>
              <a:rPr lang="zh-CN" altLang="zh-CN" sz="5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zh-CN" sz="5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经验要求：</a:t>
            </a:r>
            <a:r>
              <a:rPr lang="en-US" altLang="zh-CN" sz="5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1-2</a:t>
            </a:r>
            <a:r>
              <a:rPr lang="zh-CN" altLang="en-US" sz="5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zh-CN" altLang="en-US" sz="5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5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5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专业能力</a:t>
            </a:r>
            <a:endParaRPr lang="zh-CN" altLang="en-US" sz="5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正五边形 5"/>
          <p:cNvSpPr>
            <a:spLocks noChangeArrowheads="1"/>
          </p:cNvSpPr>
          <p:nvPr/>
        </p:nvSpPr>
        <p:spPr bwMode="auto">
          <a:xfrm>
            <a:off x="2566988" y="2850325"/>
            <a:ext cx="831850" cy="790575"/>
          </a:xfrm>
          <a:prstGeom prst="pentagon">
            <a:avLst/>
          </a:prstGeom>
          <a:noFill/>
          <a:ln w="25400">
            <a:solidFill>
              <a:srgbClr val="374E7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2" name="Freeform 72"/>
          <p:cNvSpPr>
            <a:spLocks noEditPoints="1" noChangeArrowheads="1"/>
          </p:cNvSpPr>
          <p:nvPr/>
        </p:nvSpPr>
        <p:spPr bwMode="auto">
          <a:xfrm>
            <a:off x="2763839" y="3045588"/>
            <a:ext cx="484187" cy="485775"/>
          </a:xfrm>
          <a:custGeom>
            <a:avLst/>
            <a:gdLst>
              <a:gd name="T0" fmla="*/ 2147483646 w 411"/>
              <a:gd name="T1" fmla="*/ 2147483646 h 412"/>
              <a:gd name="T2" fmla="*/ 2147483646 w 411"/>
              <a:gd name="T3" fmla="*/ 2147483646 h 412"/>
              <a:gd name="T4" fmla="*/ 2147483646 w 411"/>
              <a:gd name="T5" fmla="*/ 2147483646 h 412"/>
              <a:gd name="T6" fmla="*/ 2147483646 w 411"/>
              <a:gd name="T7" fmla="*/ 2147483646 h 412"/>
              <a:gd name="T8" fmla="*/ 2147483646 w 411"/>
              <a:gd name="T9" fmla="*/ 0 h 412"/>
              <a:gd name="T10" fmla="*/ 2147483646 w 411"/>
              <a:gd name="T11" fmla="*/ 2147483646 h 412"/>
              <a:gd name="T12" fmla="*/ 2147483646 w 411"/>
              <a:gd name="T13" fmla="*/ 2147483646 h 412"/>
              <a:gd name="T14" fmla="*/ 2147483646 w 411"/>
              <a:gd name="T15" fmla="*/ 2147483646 h 412"/>
              <a:gd name="T16" fmla="*/ 2147483646 w 411"/>
              <a:gd name="T17" fmla="*/ 2147483646 h 412"/>
              <a:gd name="T18" fmla="*/ 0 w 411"/>
              <a:gd name="T19" fmla="*/ 2147483646 h 412"/>
              <a:gd name="T20" fmla="*/ 2147483646 w 411"/>
              <a:gd name="T21" fmla="*/ 2147483646 h 412"/>
              <a:gd name="T22" fmla="*/ 2147483646 w 411"/>
              <a:gd name="T23" fmla="*/ 2147483646 h 412"/>
              <a:gd name="T24" fmla="*/ 2147483646 w 411"/>
              <a:gd name="T25" fmla="*/ 2147483646 h 412"/>
              <a:gd name="T26" fmla="*/ 2147483646 w 411"/>
              <a:gd name="T27" fmla="*/ 2147483646 h 412"/>
              <a:gd name="T28" fmla="*/ 2147483646 w 411"/>
              <a:gd name="T29" fmla="*/ 2147483646 h 412"/>
              <a:gd name="T30" fmla="*/ 2147483646 w 411"/>
              <a:gd name="T31" fmla="*/ 2147483646 h 412"/>
              <a:gd name="T32" fmla="*/ 2147483646 w 411"/>
              <a:gd name="T33" fmla="*/ 2147483646 h 412"/>
              <a:gd name="T34" fmla="*/ 2147483646 w 411"/>
              <a:gd name="T35" fmla="*/ 2147483646 h 412"/>
              <a:gd name="T36" fmla="*/ 2147483646 w 411"/>
              <a:gd name="T37" fmla="*/ 2147483646 h 412"/>
              <a:gd name="T38" fmla="*/ 2147483646 w 411"/>
              <a:gd name="T39" fmla="*/ 2147483646 h 412"/>
              <a:gd name="T40" fmla="*/ 2147483646 w 411"/>
              <a:gd name="T41" fmla="*/ 2147483646 h 412"/>
              <a:gd name="T42" fmla="*/ 2147483646 w 411"/>
              <a:gd name="T43" fmla="*/ 2147483646 h 412"/>
              <a:gd name="T44" fmla="*/ 2147483646 w 411"/>
              <a:gd name="T45" fmla="*/ 2147483646 h 412"/>
              <a:gd name="T46" fmla="*/ 2147483646 w 411"/>
              <a:gd name="T47" fmla="*/ 2147483646 h 412"/>
              <a:gd name="T48" fmla="*/ 2147483646 w 411"/>
              <a:gd name="T49" fmla="*/ 2147483646 h 412"/>
              <a:gd name="T50" fmla="*/ 2147483646 w 411"/>
              <a:gd name="T51" fmla="*/ 2147483646 h 412"/>
              <a:gd name="T52" fmla="*/ 2147483646 w 411"/>
              <a:gd name="T53" fmla="*/ 2147483646 h 412"/>
              <a:gd name="T54" fmla="*/ 2147483646 w 411"/>
              <a:gd name="T55" fmla="*/ 2147483646 h 412"/>
              <a:gd name="T56" fmla="*/ 2147483646 w 411"/>
              <a:gd name="T57" fmla="*/ 2147483646 h 412"/>
              <a:gd name="T58" fmla="*/ 2147483646 w 411"/>
              <a:gd name="T59" fmla="*/ 2147483646 h 412"/>
              <a:gd name="T60" fmla="*/ 2147483646 w 411"/>
              <a:gd name="T61" fmla="*/ 2147483646 h 412"/>
              <a:gd name="T62" fmla="*/ 2147483646 w 411"/>
              <a:gd name="T63" fmla="*/ 2147483646 h 412"/>
              <a:gd name="T64" fmla="*/ 2147483646 w 411"/>
              <a:gd name="T65" fmla="*/ 2147483646 h 412"/>
              <a:gd name="T66" fmla="*/ 2147483646 w 411"/>
              <a:gd name="T67" fmla="*/ 2147483646 h 412"/>
              <a:gd name="T68" fmla="*/ 2147483646 w 411"/>
              <a:gd name="T69" fmla="*/ 2147483646 h 412"/>
              <a:gd name="T70" fmla="*/ 2147483646 w 411"/>
              <a:gd name="T71" fmla="*/ 2147483646 h 4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411"/>
              <a:gd name="T109" fmla="*/ 0 h 412"/>
              <a:gd name="T110" fmla="*/ 411 w 411"/>
              <a:gd name="T111" fmla="*/ 412 h 41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411" h="412">
                <a:moveTo>
                  <a:pt x="337" y="198"/>
                </a:moveTo>
                <a:cubicBezTo>
                  <a:pt x="316" y="198"/>
                  <a:pt x="298" y="206"/>
                  <a:pt x="284" y="220"/>
                </a:cubicBezTo>
                <a:cubicBezTo>
                  <a:pt x="249" y="185"/>
                  <a:pt x="249" y="185"/>
                  <a:pt x="249" y="185"/>
                </a:cubicBezTo>
                <a:cubicBezTo>
                  <a:pt x="270" y="166"/>
                  <a:pt x="283" y="138"/>
                  <a:pt x="283" y="107"/>
                </a:cubicBezTo>
                <a:cubicBezTo>
                  <a:pt x="283" y="48"/>
                  <a:pt x="235" y="0"/>
                  <a:pt x="176" y="0"/>
                </a:cubicBezTo>
                <a:cubicBezTo>
                  <a:pt x="117" y="0"/>
                  <a:pt x="68" y="48"/>
                  <a:pt x="68" y="107"/>
                </a:cubicBezTo>
                <a:cubicBezTo>
                  <a:pt x="68" y="144"/>
                  <a:pt x="88" y="177"/>
                  <a:pt x="116" y="196"/>
                </a:cubicBezTo>
                <a:cubicBezTo>
                  <a:pt x="96" y="266"/>
                  <a:pt x="96" y="266"/>
                  <a:pt x="96" y="266"/>
                </a:cubicBezTo>
                <a:cubicBezTo>
                  <a:pt x="89" y="264"/>
                  <a:pt x="82" y="263"/>
                  <a:pt x="74" y="263"/>
                </a:cubicBezTo>
                <a:cubicBezTo>
                  <a:pt x="33" y="263"/>
                  <a:pt x="0" y="296"/>
                  <a:pt x="0" y="337"/>
                </a:cubicBezTo>
                <a:cubicBezTo>
                  <a:pt x="0" y="378"/>
                  <a:pt x="33" y="412"/>
                  <a:pt x="74" y="412"/>
                </a:cubicBezTo>
                <a:cubicBezTo>
                  <a:pt x="115" y="412"/>
                  <a:pt x="149" y="378"/>
                  <a:pt x="149" y="337"/>
                </a:cubicBezTo>
                <a:cubicBezTo>
                  <a:pt x="149" y="309"/>
                  <a:pt x="133" y="284"/>
                  <a:pt x="110" y="272"/>
                </a:cubicBezTo>
                <a:cubicBezTo>
                  <a:pt x="130" y="204"/>
                  <a:pt x="130" y="204"/>
                  <a:pt x="130" y="204"/>
                </a:cubicBezTo>
                <a:cubicBezTo>
                  <a:pt x="144" y="210"/>
                  <a:pt x="159" y="214"/>
                  <a:pt x="176" y="214"/>
                </a:cubicBezTo>
                <a:cubicBezTo>
                  <a:pt x="199" y="214"/>
                  <a:pt x="220" y="207"/>
                  <a:pt x="238" y="195"/>
                </a:cubicBezTo>
                <a:cubicBezTo>
                  <a:pt x="275" y="232"/>
                  <a:pt x="275" y="232"/>
                  <a:pt x="275" y="232"/>
                </a:cubicBezTo>
                <a:cubicBezTo>
                  <a:pt x="267" y="243"/>
                  <a:pt x="262" y="257"/>
                  <a:pt x="262" y="273"/>
                </a:cubicBezTo>
                <a:cubicBezTo>
                  <a:pt x="262" y="314"/>
                  <a:pt x="296" y="347"/>
                  <a:pt x="337" y="347"/>
                </a:cubicBezTo>
                <a:cubicBezTo>
                  <a:pt x="378" y="347"/>
                  <a:pt x="411" y="314"/>
                  <a:pt x="411" y="273"/>
                </a:cubicBezTo>
                <a:cubicBezTo>
                  <a:pt x="411" y="231"/>
                  <a:pt x="378" y="198"/>
                  <a:pt x="337" y="198"/>
                </a:cubicBezTo>
                <a:close/>
                <a:moveTo>
                  <a:pt x="134" y="337"/>
                </a:moveTo>
                <a:cubicBezTo>
                  <a:pt x="134" y="370"/>
                  <a:pt x="107" y="397"/>
                  <a:pt x="74" y="397"/>
                </a:cubicBezTo>
                <a:cubicBezTo>
                  <a:pt x="41" y="397"/>
                  <a:pt x="14" y="370"/>
                  <a:pt x="14" y="337"/>
                </a:cubicBezTo>
                <a:cubicBezTo>
                  <a:pt x="14" y="304"/>
                  <a:pt x="41" y="278"/>
                  <a:pt x="74" y="278"/>
                </a:cubicBezTo>
                <a:cubicBezTo>
                  <a:pt x="107" y="278"/>
                  <a:pt x="134" y="304"/>
                  <a:pt x="134" y="337"/>
                </a:cubicBezTo>
                <a:close/>
                <a:moveTo>
                  <a:pt x="83" y="107"/>
                </a:moveTo>
                <a:cubicBezTo>
                  <a:pt x="83" y="56"/>
                  <a:pt x="125" y="14"/>
                  <a:pt x="176" y="14"/>
                </a:cubicBezTo>
                <a:cubicBezTo>
                  <a:pt x="227" y="14"/>
                  <a:pt x="268" y="56"/>
                  <a:pt x="268" y="107"/>
                </a:cubicBezTo>
                <a:cubicBezTo>
                  <a:pt x="268" y="158"/>
                  <a:pt x="227" y="200"/>
                  <a:pt x="176" y="200"/>
                </a:cubicBezTo>
                <a:cubicBezTo>
                  <a:pt x="125" y="200"/>
                  <a:pt x="83" y="158"/>
                  <a:pt x="83" y="107"/>
                </a:cubicBezTo>
                <a:close/>
                <a:moveTo>
                  <a:pt x="337" y="332"/>
                </a:moveTo>
                <a:cubicBezTo>
                  <a:pt x="304" y="332"/>
                  <a:pt x="277" y="306"/>
                  <a:pt x="277" y="273"/>
                </a:cubicBezTo>
                <a:cubicBezTo>
                  <a:pt x="277" y="240"/>
                  <a:pt x="304" y="213"/>
                  <a:pt x="337" y="213"/>
                </a:cubicBezTo>
                <a:cubicBezTo>
                  <a:pt x="370" y="213"/>
                  <a:pt x="397" y="240"/>
                  <a:pt x="397" y="273"/>
                </a:cubicBezTo>
                <a:cubicBezTo>
                  <a:pt x="397" y="306"/>
                  <a:pt x="370" y="332"/>
                  <a:pt x="337" y="332"/>
                </a:cubicBezTo>
                <a:close/>
              </a:path>
            </a:pathLst>
          </a:custGeom>
          <a:solidFill>
            <a:srgbClr val="0895BE"/>
          </a:solidFill>
          <a:ln w="9525">
            <a:solidFill>
              <a:srgbClr val="374E78"/>
            </a:solidFill>
            <a:round/>
          </a:ln>
        </p:spPr>
        <p:txBody>
          <a:bodyPr lIns="68571" tIns="34286" rIns="68571" bIns="34286"/>
          <a:lstStyle/>
          <a:p>
            <a:endParaRPr lang="zh-CN" altLang="en-US"/>
          </a:p>
        </p:txBody>
      </p:sp>
      <p:sp>
        <p:nvSpPr>
          <p:cNvPr id="8" name="正五边形 10"/>
          <p:cNvSpPr>
            <a:spLocks noChangeArrowheads="1"/>
          </p:cNvSpPr>
          <p:nvPr/>
        </p:nvSpPr>
        <p:spPr bwMode="auto">
          <a:xfrm>
            <a:off x="7754938" y="4056825"/>
            <a:ext cx="831850" cy="790575"/>
          </a:xfrm>
          <a:prstGeom prst="pentagon">
            <a:avLst/>
          </a:prstGeom>
          <a:noFill/>
          <a:ln w="25400">
            <a:solidFill>
              <a:srgbClr val="EC605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kumimoji="0" lang="zh-CN" altLang="en-US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Freeform 13"/>
          <p:cNvSpPr>
            <a:spLocks noEditPoints="1" noChangeArrowheads="1"/>
          </p:cNvSpPr>
          <p:nvPr/>
        </p:nvSpPr>
        <p:spPr bwMode="auto">
          <a:xfrm>
            <a:off x="8039101" y="4264787"/>
            <a:ext cx="263525" cy="482600"/>
          </a:xfrm>
          <a:custGeom>
            <a:avLst/>
            <a:gdLst>
              <a:gd name="T0" fmla="*/ 9279079 w 122"/>
              <a:gd name="T1" fmla="*/ 301232310 h 225"/>
              <a:gd name="T2" fmla="*/ 64951398 w 122"/>
              <a:gd name="T3" fmla="*/ 356844330 h 225"/>
              <a:gd name="T4" fmla="*/ 78870017 w 122"/>
              <a:gd name="T5" fmla="*/ 352209457 h 225"/>
              <a:gd name="T6" fmla="*/ 552083654 w 122"/>
              <a:gd name="T7" fmla="*/ 194643144 h 225"/>
              <a:gd name="T8" fmla="*/ 552083654 w 122"/>
              <a:gd name="T9" fmla="*/ 139031125 h 225"/>
              <a:gd name="T10" fmla="*/ 487132256 w 122"/>
              <a:gd name="T11" fmla="*/ 106589166 h 225"/>
              <a:gd name="T12" fmla="*/ 13918618 w 122"/>
              <a:gd name="T13" fmla="*/ 264157631 h 225"/>
              <a:gd name="T14" fmla="*/ 501050875 w 122"/>
              <a:gd name="T15" fmla="*/ 129761379 h 225"/>
              <a:gd name="T16" fmla="*/ 528888111 w 122"/>
              <a:gd name="T17" fmla="*/ 162201185 h 225"/>
              <a:gd name="T18" fmla="*/ 514969493 w 122"/>
              <a:gd name="T19" fmla="*/ 194643144 h 225"/>
              <a:gd name="T20" fmla="*/ 64951398 w 122"/>
              <a:gd name="T21" fmla="*/ 329037244 h 225"/>
              <a:gd name="T22" fmla="*/ 41753701 w 122"/>
              <a:gd name="T23" fmla="*/ 310499904 h 225"/>
              <a:gd name="T24" fmla="*/ 37114162 w 122"/>
              <a:gd name="T25" fmla="*/ 273425224 h 225"/>
              <a:gd name="T26" fmla="*/ 491771796 w 122"/>
              <a:gd name="T27" fmla="*/ 129761379 h 225"/>
              <a:gd name="T28" fmla="*/ 64951398 w 122"/>
              <a:gd name="T29" fmla="*/ 199275865 h 225"/>
              <a:gd name="T30" fmla="*/ 306198834 w 122"/>
              <a:gd name="T31" fmla="*/ 129761379 h 225"/>
              <a:gd name="T32" fmla="*/ 338673456 w 122"/>
              <a:gd name="T33" fmla="*/ 46344426 h 225"/>
              <a:gd name="T34" fmla="*/ 41753701 w 122"/>
              <a:gd name="T35" fmla="*/ 78784232 h 225"/>
              <a:gd name="T36" fmla="*/ 13918618 w 122"/>
              <a:gd name="T37" fmla="*/ 162201185 h 225"/>
              <a:gd name="T38" fmla="*/ 283001136 w 122"/>
              <a:gd name="T39" fmla="*/ 37074680 h 225"/>
              <a:gd name="T40" fmla="*/ 310838373 w 122"/>
              <a:gd name="T41" fmla="*/ 55612019 h 225"/>
              <a:gd name="T42" fmla="*/ 301559294 w 122"/>
              <a:gd name="T43" fmla="*/ 101956445 h 225"/>
              <a:gd name="T44" fmla="*/ 64951398 w 122"/>
              <a:gd name="T45" fmla="*/ 171470932 h 225"/>
              <a:gd name="T46" fmla="*/ 37114162 w 122"/>
              <a:gd name="T47" fmla="*/ 139031125 h 225"/>
              <a:gd name="T48" fmla="*/ 556723194 w 122"/>
              <a:gd name="T49" fmla="*/ 468068369 h 225"/>
              <a:gd name="T50" fmla="*/ 487132256 w 122"/>
              <a:gd name="T51" fmla="*/ 417091222 h 225"/>
              <a:gd name="T52" fmla="*/ 334033916 w 122"/>
              <a:gd name="T53" fmla="*/ 509777921 h 225"/>
              <a:gd name="T54" fmla="*/ 255163900 w 122"/>
              <a:gd name="T55" fmla="*/ 639539300 h 225"/>
              <a:gd name="T56" fmla="*/ 245886975 w 122"/>
              <a:gd name="T57" fmla="*/ 458798622 h 225"/>
              <a:gd name="T58" fmla="*/ 552083654 w 122"/>
              <a:gd name="T59" fmla="*/ 352209457 h 225"/>
              <a:gd name="T60" fmla="*/ 552083654 w 122"/>
              <a:gd name="T61" fmla="*/ 296597437 h 225"/>
              <a:gd name="T62" fmla="*/ 41753701 w 122"/>
              <a:gd name="T63" fmla="*/ 393919009 h 225"/>
              <a:gd name="T64" fmla="*/ 4639539 w 122"/>
              <a:gd name="T65" fmla="*/ 449531029 h 225"/>
              <a:gd name="T66" fmla="*/ 13918618 w 122"/>
              <a:gd name="T67" fmla="*/ 472703242 h 225"/>
              <a:gd name="T68" fmla="*/ 51032780 w 122"/>
              <a:gd name="T69" fmla="*/ 509777921 h 225"/>
              <a:gd name="T70" fmla="*/ 129902797 w 122"/>
              <a:gd name="T71" fmla="*/ 560755068 h 225"/>
              <a:gd name="T72" fmla="*/ 78870017 w 122"/>
              <a:gd name="T73" fmla="*/ 639539300 h 225"/>
              <a:gd name="T74" fmla="*/ 185575116 w 122"/>
              <a:gd name="T75" fmla="*/ 968576544 h 225"/>
              <a:gd name="T76" fmla="*/ 245886975 w 122"/>
              <a:gd name="T77" fmla="*/ 1042725903 h 225"/>
              <a:gd name="T78" fmla="*/ 403624854 w 122"/>
              <a:gd name="T79" fmla="*/ 991748757 h 225"/>
              <a:gd name="T80" fmla="*/ 510329953 w 122"/>
              <a:gd name="T81" fmla="*/ 866620098 h 225"/>
              <a:gd name="T82" fmla="*/ 459297173 w 122"/>
              <a:gd name="T83" fmla="*/ 639539300 h 225"/>
              <a:gd name="T84" fmla="*/ 482492717 w 122"/>
              <a:gd name="T85" fmla="*/ 542217728 h 225"/>
              <a:gd name="T86" fmla="*/ 556723194 w 122"/>
              <a:gd name="T87" fmla="*/ 468068369 h 225"/>
              <a:gd name="T88" fmla="*/ 218049738 w 122"/>
              <a:gd name="T89" fmla="*/ 468068369 h 225"/>
              <a:gd name="T90" fmla="*/ 227328817 w 122"/>
              <a:gd name="T91" fmla="*/ 639539300 h 225"/>
              <a:gd name="T92" fmla="*/ 162377419 w 122"/>
              <a:gd name="T93" fmla="*/ 560755068 h 225"/>
              <a:gd name="T94" fmla="*/ 111344639 w 122"/>
              <a:gd name="T95" fmla="*/ 500508175 h 225"/>
              <a:gd name="T96" fmla="*/ 55672319 w 122"/>
              <a:gd name="T97" fmla="*/ 481970835 h 225"/>
              <a:gd name="T98" fmla="*/ 37114162 w 122"/>
              <a:gd name="T99" fmla="*/ 449531029 h 225"/>
              <a:gd name="T100" fmla="*/ 37114162 w 122"/>
              <a:gd name="T101" fmla="*/ 430993689 h 225"/>
              <a:gd name="T102" fmla="*/ 55672319 w 122"/>
              <a:gd name="T103" fmla="*/ 417091222 h 225"/>
              <a:gd name="T104" fmla="*/ 111344639 w 122"/>
              <a:gd name="T105" fmla="*/ 398553882 h 225"/>
              <a:gd name="T106" fmla="*/ 501050875 w 122"/>
              <a:gd name="T107" fmla="*/ 287329844 h 225"/>
              <a:gd name="T108" fmla="*/ 528888111 w 122"/>
              <a:gd name="T109" fmla="*/ 319769650 h 225"/>
              <a:gd name="T110" fmla="*/ 514969493 w 122"/>
              <a:gd name="T111" fmla="*/ 352209457 h 225"/>
              <a:gd name="T112" fmla="*/ 199491580 w 122"/>
              <a:gd name="T113" fmla="*/ 454165902 h 225"/>
              <a:gd name="T114" fmla="*/ 477855331 w 122"/>
              <a:gd name="T115" fmla="*/ 514410642 h 225"/>
              <a:gd name="T116" fmla="*/ 426820397 w 122"/>
              <a:gd name="T117" fmla="*/ 639539300 h 225"/>
              <a:gd name="T118" fmla="*/ 361871153 w 122"/>
              <a:gd name="T119" fmla="*/ 509777921 h 225"/>
              <a:gd name="T120" fmla="*/ 491771796 w 122"/>
              <a:gd name="T121" fmla="*/ 444896156 h 225"/>
              <a:gd name="T122" fmla="*/ 528888111 w 122"/>
              <a:gd name="T123" fmla="*/ 477335962 h 22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22"/>
              <a:gd name="T187" fmla="*/ 0 h 225"/>
              <a:gd name="T188" fmla="*/ 122 w 122"/>
              <a:gd name="T189" fmla="*/ 225 h 22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22" h="225">
                <a:moveTo>
                  <a:pt x="3" y="57"/>
                </a:moveTo>
                <a:cubicBezTo>
                  <a:pt x="1" y="59"/>
                  <a:pt x="1" y="62"/>
                  <a:pt x="2" y="65"/>
                </a:cubicBezTo>
                <a:cubicBezTo>
                  <a:pt x="3" y="69"/>
                  <a:pt x="3" y="69"/>
                  <a:pt x="3" y="69"/>
                </a:cubicBezTo>
                <a:cubicBezTo>
                  <a:pt x="4" y="74"/>
                  <a:pt x="9" y="77"/>
                  <a:pt x="14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5" y="77"/>
                  <a:pt x="16" y="77"/>
                  <a:pt x="17" y="76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5" y="47"/>
                  <a:pt x="118" y="45"/>
                  <a:pt x="119" y="42"/>
                </a:cubicBezTo>
                <a:cubicBezTo>
                  <a:pt x="120" y="40"/>
                  <a:pt x="121" y="37"/>
                  <a:pt x="120" y="34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7" y="25"/>
                  <a:pt x="113" y="22"/>
                  <a:pt x="108" y="22"/>
                </a:cubicBezTo>
                <a:cubicBezTo>
                  <a:pt x="107" y="22"/>
                  <a:pt x="106" y="22"/>
                  <a:pt x="105" y="23"/>
                </a:cubicBezTo>
                <a:cubicBezTo>
                  <a:pt x="9" y="51"/>
                  <a:pt x="9" y="51"/>
                  <a:pt x="9" y="51"/>
                </a:cubicBezTo>
                <a:cubicBezTo>
                  <a:pt x="6" y="52"/>
                  <a:pt x="4" y="54"/>
                  <a:pt x="3" y="57"/>
                </a:cubicBezTo>
                <a:close/>
                <a:moveTo>
                  <a:pt x="106" y="28"/>
                </a:moveTo>
                <a:cubicBezTo>
                  <a:pt x="107" y="28"/>
                  <a:pt x="107" y="28"/>
                  <a:pt x="108" y="28"/>
                </a:cubicBezTo>
                <a:cubicBezTo>
                  <a:pt x="110" y="28"/>
                  <a:pt x="112" y="30"/>
                  <a:pt x="113" y="32"/>
                </a:cubicBezTo>
                <a:cubicBezTo>
                  <a:pt x="114" y="35"/>
                  <a:pt x="114" y="35"/>
                  <a:pt x="114" y="35"/>
                </a:cubicBezTo>
                <a:cubicBezTo>
                  <a:pt x="115" y="37"/>
                  <a:pt x="114" y="38"/>
                  <a:pt x="114" y="40"/>
                </a:cubicBezTo>
                <a:cubicBezTo>
                  <a:pt x="113" y="41"/>
                  <a:pt x="112" y="42"/>
                  <a:pt x="111" y="42"/>
                </a:cubicBezTo>
                <a:cubicBezTo>
                  <a:pt x="15" y="71"/>
                  <a:pt x="15" y="71"/>
                  <a:pt x="15" y="71"/>
                </a:cubicBezTo>
                <a:cubicBezTo>
                  <a:pt x="15" y="71"/>
                  <a:pt x="14" y="71"/>
                  <a:pt x="14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11" y="71"/>
                  <a:pt x="9" y="69"/>
                  <a:pt x="9" y="67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2"/>
                  <a:pt x="7" y="61"/>
                  <a:pt x="8" y="59"/>
                </a:cubicBezTo>
                <a:cubicBezTo>
                  <a:pt x="9" y="58"/>
                  <a:pt x="10" y="57"/>
                  <a:pt x="11" y="57"/>
                </a:cubicBezTo>
                <a:lnTo>
                  <a:pt x="106" y="28"/>
                </a:lnTo>
                <a:close/>
                <a:moveTo>
                  <a:pt x="3" y="35"/>
                </a:moveTo>
                <a:cubicBezTo>
                  <a:pt x="4" y="40"/>
                  <a:pt x="9" y="43"/>
                  <a:pt x="14" y="43"/>
                </a:cubicBezTo>
                <a:cubicBezTo>
                  <a:pt x="15" y="43"/>
                  <a:pt x="16" y="43"/>
                  <a:pt x="17" y="43"/>
                </a:cubicBezTo>
                <a:cubicBezTo>
                  <a:pt x="66" y="28"/>
                  <a:pt x="66" y="28"/>
                  <a:pt x="66" y="28"/>
                </a:cubicBezTo>
                <a:cubicBezTo>
                  <a:pt x="72" y="26"/>
                  <a:pt x="76" y="19"/>
                  <a:pt x="74" y="13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4"/>
                  <a:pt x="65" y="0"/>
                  <a:pt x="59" y="2"/>
                </a:cubicBezTo>
                <a:cubicBezTo>
                  <a:pt x="9" y="17"/>
                  <a:pt x="9" y="17"/>
                  <a:pt x="9" y="17"/>
                </a:cubicBezTo>
                <a:cubicBezTo>
                  <a:pt x="3" y="19"/>
                  <a:pt x="0" y="25"/>
                  <a:pt x="2" y="31"/>
                </a:cubicBezTo>
                <a:lnTo>
                  <a:pt x="3" y="35"/>
                </a:lnTo>
                <a:close/>
                <a:moveTo>
                  <a:pt x="11" y="23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2" y="8"/>
                  <a:pt x="62" y="8"/>
                </a:cubicBezTo>
                <a:cubicBezTo>
                  <a:pt x="64" y="8"/>
                  <a:pt x="67" y="9"/>
                  <a:pt x="67" y="12"/>
                </a:cubicBezTo>
                <a:cubicBezTo>
                  <a:pt x="68" y="15"/>
                  <a:pt x="68" y="15"/>
                  <a:pt x="68" y="15"/>
                </a:cubicBezTo>
                <a:cubicBezTo>
                  <a:pt x="69" y="18"/>
                  <a:pt x="68" y="21"/>
                  <a:pt x="65" y="22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4" y="37"/>
                  <a:pt x="14" y="37"/>
                </a:cubicBezTo>
                <a:cubicBezTo>
                  <a:pt x="11" y="37"/>
                  <a:pt x="9" y="36"/>
                  <a:pt x="9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27"/>
                  <a:pt x="8" y="24"/>
                  <a:pt x="11" y="23"/>
                </a:cubicBezTo>
                <a:close/>
                <a:moveTo>
                  <a:pt x="120" y="101"/>
                </a:moveTo>
                <a:cubicBezTo>
                  <a:pt x="119" y="97"/>
                  <a:pt x="119" y="97"/>
                  <a:pt x="119" y="97"/>
                </a:cubicBezTo>
                <a:cubicBezTo>
                  <a:pt x="117" y="92"/>
                  <a:pt x="110" y="88"/>
                  <a:pt x="105" y="90"/>
                </a:cubicBezTo>
                <a:cubicBezTo>
                  <a:pt x="82" y="96"/>
                  <a:pt x="82" y="96"/>
                  <a:pt x="82" y="96"/>
                </a:cubicBezTo>
                <a:cubicBezTo>
                  <a:pt x="76" y="98"/>
                  <a:pt x="72" y="104"/>
                  <a:pt x="72" y="110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5" y="104"/>
                  <a:pt x="54" y="101"/>
                  <a:pt x="53" y="99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5" y="81"/>
                  <a:pt x="118" y="79"/>
                  <a:pt x="119" y="76"/>
                </a:cubicBezTo>
                <a:cubicBezTo>
                  <a:pt x="120" y="73"/>
                  <a:pt x="121" y="70"/>
                  <a:pt x="120" y="67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7" y="58"/>
                  <a:pt x="110" y="54"/>
                  <a:pt x="105" y="56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6"/>
                  <a:pt x="4" y="88"/>
                  <a:pt x="3" y="90"/>
                </a:cubicBezTo>
                <a:cubicBezTo>
                  <a:pt x="1" y="92"/>
                  <a:pt x="1" y="95"/>
                  <a:pt x="1" y="97"/>
                </a:cubicBezTo>
                <a:cubicBezTo>
                  <a:pt x="2" y="98"/>
                  <a:pt x="2" y="98"/>
                  <a:pt x="2" y="99"/>
                </a:cubicBezTo>
                <a:cubicBezTo>
                  <a:pt x="3" y="102"/>
                  <a:pt x="3" y="102"/>
                  <a:pt x="3" y="102"/>
                </a:cubicBezTo>
                <a:cubicBezTo>
                  <a:pt x="4" y="106"/>
                  <a:pt x="7" y="109"/>
                  <a:pt x="10" y="110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6" y="114"/>
                  <a:pt x="28" y="118"/>
                  <a:pt x="28" y="121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17" y="138"/>
                  <a:pt x="17" y="138"/>
                  <a:pt x="17" y="138"/>
                </a:cubicBezTo>
                <a:cubicBezTo>
                  <a:pt x="17" y="187"/>
                  <a:pt x="17" y="187"/>
                  <a:pt x="17" y="187"/>
                </a:cubicBezTo>
                <a:cubicBezTo>
                  <a:pt x="17" y="199"/>
                  <a:pt x="28" y="208"/>
                  <a:pt x="40" y="209"/>
                </a:cubicBezTo>
                <a:cubicBezTo>
                  <a:pt x="40" y="214"/>
                  <a:pt x="40" y="214"/>
                  <a:pt x="40" y="214"/>
                </a:cubicBezTo>
                <a:cubicBezTo>
                  <a:pt x="40" y="220"/>
                  <a:pt x="46" y="225"/>
                  <a:pt x="53" y="225"/>
                </a:cubicBezTo>
                <a:cubicBezTo>
                  <a:pt x="74" y="225"/>
                  <a:pt x="74" y="225"/>
                  <a:pt x="74" y="225"/>
                </a:cubicBezTo>
                <a:cubicBezTo>
                  <a:pt x="81" y="225"/>
                  <a:pt x="87" y="220"/>
                  <a:pt x="87" y="214"/>
                </a:cubicBezTo>
                <a:cubicBezTo>
                  <a:pt x="87" y="209"/>
                  <a:pt x="87" y="209"/>
                  <a:pt x="87" y="209"/>
                </a:cubicBezTo>
                <a:cubicBezTo>
                  <a:pt x="99" y="208"/>
                  <a:pt x="110" y="199"/>
                  <a:pt x="110" y="187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99" y="138"/>
                  <a:pt x="99" y="138"/>
                  <a:pt x="99" y="138"/>
                </a:cubicBezTo>
                <a:cubicBezTo>
                  <a:pt x="99" y="125"/>
                  <a:pt x="99" y="125"/>
                  <a:pt x="99" y="125"/>
                </a:cubicBezTo>
                <a:cubicBezTo>
                  <a:pt x="99" y="122"/>
                  <a:pt x="101" y="118"/>
                  <a:pt x="104" y="117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8" y="113"/>
                  <a:pt x="122" y="107"/>
                  <a:pt x="120" y="101"/>
                </a:cubicBezTo>
                <a:close/>
                <a:moveTo>
                  <a:pt x="43" y="98"/>
                </a:moveTo>
                <a:cubicBezTo>
                  <a:pt x="45" y="99"/>
                  <a:pt x="46" y="100"/>
                  <a:pt x="47" y="101"/>
                </a:cubicBezTo>
                <a:cubicBezTo>
                  <a:pt x="48" y="103"/>
                  <a:pt x="49" y="104"/>
                  <a:pt x="49" y="106"/>
                </a:cubicBezTo>
                <a:cubicBezTo>
                  <a:pt x="49" y="138"/>
                  <a:pt x="49" y="138"/>
                  <a:pt x="49" y="138"/>
                </a:cubicBezTo>
                <a:cubicBezTo>
                  <a:pt x="35" y="138"/>
                  <a:pt x="35" y="138"/>
                  <a:pt x="35" y="138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16"/>
                  <a:pt x="30" y="110"/>
                  <a:pt x="25" y="108"/>
                </a:cubicBezTo>
                <a:cubicBezTo>
                  <a:pt x="25" y="108"/>
                  <a:pt x="24" y="108"/>
                  <a:pt x="24" y="108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0" y="104"/>
                  <a:pt x="9" y="102"/>
                  <a:pt x="9" y="101"/>
                </a:cubicBezTo>
                <a:cubicBezTo>
                  <a:pt x="8" y="97"/>
                  <a:pt x="8" y="97"/>
                  <a:pt x="8" y="97"/>
                </a:cubicBezTo>
                <a:cubicBezTo>
                  <a:pt x="8" y="97"/>
                  <a:pt x="8" y="97"/>
                  <a:pt x="8" y="97"/>
                </a:cubicBezTo>
                <a:cubicBezTo>
                  <a:pt x="7" y="96"/>
                  <a:pt x="7" y="94"/>
                  <a:pt x="8" y="93"/>
                </a:cubicBezTo>
                <a:cubicBezTo>
                  <a:pt x="9" y="92"/>
                  <a:pt x="10" y="91"/>
                  <a:pt x="11" y="90"/>
                </a:cubicBezTo>
                <a:cubicBezTo>
                  <a:pt x="12" y="90"/>
                  <a:pt x="12" y="90"/>
                  <a:pt x="12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24" y="86"/>
                  <a:pt x="24" y="86"/>
                  <a:pt x="24" y="86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07" y="62"/>
                  <a:pt x="107" y="62"/>
                  <a:pt x="108" y="62"/>
                </a:cubicBezTo>
                <a:cubicBezTo>
                  <a:pt x="110" y="62"/>
                  <a:pt x="112" y="63"/>
                  <a:pt x="113" y="66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5" y="71"/>
                  <a:pt x="114" y="72"/>
                  <a:pt x="114" y="73"/>
                </a:cubicBezTo>
                <a:cubicBezTo>
                  <a:pt x="113" y="74"/>
                  <a:pt x="112" y="75"/>
                  <a:pt x="111" y="76"/>
                </a:cubicBezTo>
                <a:cubicBezTo>
                  <a:pt x="49" y="94"/>
                  <a:pt x="49" y="94"/>
                  <a:pt x="49" y="94"/>
                </a:cubicBezTo>
                <a:cubicBezTo>
                  <a:pt x="39" y="97"/>
                  <a:pt x="43" y="98"/>
                  <a:pt x="43" y="98"/>
                </a:cubicBezTo>
                <a:close/>
                <a:moveTo>
                  <a:pt x="111" y="109"/>
                </a:moveTo>
                <a:cubicBezTo>
                  <a:pt x="103" y="111"/>
                  <a:pt x="103" y="111"/>
                  <a:pt x="103" y="111"/>
                </a:cubicBezTo>
                <a:cubicBezTo>
                  <a:pt x="97" y="113"/>
                  <a:pt x="92" y="119"/>
                  <a:pt x="92" y="125"/>
                </a:cubicBezTo>
                <a:cubicBezTo>
                  <a:pt x="92" y="138"/>
                  <a:pt x="92" y="138"/>
                  <a:pt x="92" y="138"/>
                </a:cubicBezTo>
                <a:cubicBezTo>
                  <a:pt x="78" y="138"/>
                  <a:pt x="78" y="138"/>
                  <a:pt x="78" y="138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107"/>
                  <a:pt x="81" y="103"/>
                  <a:pt x="84" y="102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9" y="95"/>
                  <a:pt x="112" y="96"/>
                  <a:pt x="113" y="99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5" y="106"/>
                  <a:pt x="113" y="109"/>
                  <a:pt x="111" y="109"/>
                </a:cubicBezTo>
                <a:close/>
              </a:path>
            </a:pathLst>
          </a:custGeom>
          <a:noFill/>
          <a:ln>
            <a:solidFill>
              <a:srgbClr val="EC6053"/>
            </a:solidFill>
          </a:ln>
        </p:spPr>
        <p:txBody>
          <a:bodyPr lIns="68571" tIns="34286" rIns="68571" bIns="3428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正五边形 9"/>
          <p:cNvSpPr>
            <a:spLocks noChangeArrowheads="1"/>
          </p:cNvSpPr>
          <p:nvPr/>
        </p:nvSpPr>
        <p:spPr bwMode="auto">
          <a:xfrm>
            <a:off x="6018213" y="2893187"/>
            <a:ext cx="831850" cy="792162"/>
          </a:xfrm>
          <a:prstGeom prst="pentagon">
            <a:avLst/>
          </a:prstGeom>
          <a:noFill/>
          <a:ln w="25400">
            <a:solidFill>
              <a:srgbClr val="00B05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kumimoji="0" lang="zh-CN" altLang="en-US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Freeform 78"/>
          <p:cNvSpPr>
            <a:spLocks noEditPoints="1" noChangeArrowheads="1"/>
          </p:cNvSpPr>
          <p:nvPr/>
        </p:nvSpPr>
        <p:spPr bwMode="auto">
          <a:xfrm>
            <a:off x="6248401" y="3144013"/>
            <a:ext cx="409575" cy="409575"/>
          </a:xfrm>
          <a:custGeom>
            <a:avLst/>
            <a:gdLst>
              <a:gd name="T0" fmla="*/ 242527593 w 347"/>
              <a:gd name="T1" fmla="*/ 0 h 347"/>
              <a:gd name="T2" fmla="*/ 0 w 347"/>
              <a:gd name="T3" fmla="*/ 242402285 h 347"/>
              <a:gd name="T4" fmla="*/ 242527593 w 347"/>
              <a:gd name="T5" fmla="*/ 483410632 h 347"/>
              <a:gd name="T6" fmla="*/ 483660888 w 347"/>
              <a:gd name="T7" fmla="*/ 242402285 h 347"/>
              <a:gd name="T8" fmla="*/ 242527593 w 347"/>
              <a:gd name="T9" fmla="*/ 0 h 347"/>
              <a:gd name="T10" fmla="*/ 462753500 w 347"/>
              <a:gd name="T11" fmla="*/ 231256687 h 347"/>
              <a:gd name="T12" fmla="*/ 394455323 w 347"/>
              <a:gd name="T13" fmla="*/ 231256687 h 347"/>
              <a:gd name="T14" fmla="*/ 321975433 w 347"/>
              <a:gd name="T15" fmla="*/ 36221126 h 347"/>
              <a:gd name="T16" fmla="*/ 462753500 w 347"/>
              <a:gd name="T17" fmla="*/ 231256687 h 347"/>
              <a:gd name="T18" fmla="*/ 242527593 w 347"/>
              <a:gd name="T19" fmla="*/ 462513374 h 347"/>
              <a:gd name="T20" fmla="*/ 204893350 w 347"/>
              <a:gd name="T21" fmla="*/ 252153945 h 347"/>
              <a:gd name="T22" fmla="*/ 278767539 w 347"/>
              <a:gd name="T23" fmla="*/ 252153945 h 347"/>
              <a:gd name="T24" fmla="*/ 242527593 w 347"/>
              <a:gd name="T25" fmla="*/ 462513374 h 347"/>
              <a:gd name="T26" fmla="*/ 204893350 w 347"/>
              <a:gd name="T27" fmla="*/ 231256687 h 347"/>
              <a:gd name="T28" fmla="*/ 242527593 w 347"/>
              <a:gd name="T29" fmla="*/ 20897257 h 347"/>
              <a:gd name="T30" fmla="*/ 242527593 w 347"/>
              <a:gd name="T31" fmla="*/ 20897257 h 347"/>
              <a:gd name="T32" fmla="*/ 278767539 w 347"/>
              <a:gd name="T33" fmla="*/ 231256687 h 347"/>
              <a:gd name="T34" fmla="*/ 204893350 w 347"/>
              <a:gd name="T35" fmla="*/ 231256687 h 347"/>
              <a:gd name="T36" fmla="*/ 213256777 w 347"/>
              <a:gd name="T37" fmla="*/ 26469466 h 347"/>
              <a:gd name="T38" fmla="*/ 185380260 w 347"/>
              <a:gd name="T39" fmla="*/ 231256687 h 347"/>
              <a:gd name="T40" fmla="*/ 110112953 w 347"/>
              <a:gd name="T41" fmla="*/ 231256687 h 347"/>
              <a:gd name="T42" fmla="*/ 213256777 w 347"/>
              <a:gd name="T43" fmla="*/ 26469466 h 347"/>
              <a:gd name="T44" fmla="*/ 185380260 w 347"/>
              <a:gd name="T45" fmla="*/ 252153945 h 347"/>
              <a:gd name="T46" fmla="*/ 213256777 w 347"/>
              <a:gd name="T47" fmla="*/ 458335103 h 347"/>
              <a:gd name="T48" fmla="*/ 110112953 w 347"/>
              <a:gd name="T49" fmla="*/ 252153945 h 347"/>
              <a:gd name="T50" fmla="*/ 185380260 w 347"/>
              <a:gd name="T51" fmla="*/ 252153945 h 347"/>
              <a:gd name="T52" fmla="*/ 270404111 w 347"/>
              <a:gd name="T53" fmla="*/ 458335103 h 347"/>
              <a:gd name="T54" fmla="*/ 299674927 w 347"/>
              <a:gd name="T55" fmla="*/ 252153945 h 347"/>
              <a:gd name="T56" fmla="*/ 373547935 w 347"/>
              <a:gd name="T57" fmla="*/ 252153945 h 347"/>
              <a:gd name="T58" fmla="*/ 270404111 w 347"/>
              <a:gd name="T59" fmla="*/ 458335103 h 347"/>
              <a:gd name="T60" fmla="*/ 299674927 w 347"/>
              <a:gd name="T61" fmla="*/ 231256687 h 347"/>
              <a:gd name="T62" fmla="*/ 270404111 w 347"/>
              <a:gd name="T63" fmla="*/ 26469466 h 347"/>
              <a:gd name="T64" fmla="*/ 373547935 w 347"/>
              <a:gd name="T65" fmla="*/ 231256687 h 347"/>
              <a:gd name="T66" fmla="*/ 299674927 w 347"/>
              <a:gd name="T67" fmla="*/ 231256687 h 347"/>
              <a:gd name="T68" fmla="*/ 163078573 w 347"/>
              <a:gd name="T69" fmla="*/ 36221126 h 347"/>
              <a:gd name="T70" fmla="*/ 89205565 w 347"/>
              <a:gd name="T71" fmla="*/ 231256687 h 347"/>
              <a:gd name="T72" fmla="*/ 20907388 w 347"/>
              <a:gd name="T73" fmla="*/ 231256687 h 347"/>
              <a:gd name="T74" fmla="*/ 163078573 w 347"/>
              <a:gd name="T75" fmla="*/ 36221126 h 347"/>
              <a:gd name="T76" fmla="*/ 20907388 w 347"/>
              <a:gd name="T77" fmla="*/ 252153945 h 347"/>
              <a:gd name="T78" fmla="*/ 89205565 w 347"/>
              <a:gd name="T79" fmla="*/ 252153945 h 347"/>
              <a:gd name="T80" fmla="*/ 163078573 w 347"/>
              <a:gd name="T81" fmla="*/ 448582263 h 347"/>
              <a:gd name="T82" fmla="*/ 20907388 w 347"/>
              <a:gd name="T83" fmla="*/ 252153945 h 347"/>
              <a:gd name="T84" fmla="*/ 321975433 w 347"/>
              <a:gd name="T85" fmla="*/ 448582263 h 347"/>
              <a:gd name="T86" fmla="*/ 394455323 w 347"/>
              <a:gd name="T87" fmla="*/ 252153945 h 347"/>
              <a:gd name="T88" fmla="*/ 462753500 w 347"/>
              <a:gd name="T89" fmla="*/ 252153945 h 347"/>
              <a:gd name="T90" fmla="*/ 321975433 w 347"/>
              <a:gd name="T91" fmla="*/ 448582263 h 34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7"/>
              <a:gd name="T139" fmla="*/ 0 h 347"/>
              <a:gd name="T140" fmla="*/ 347 w 347"/>
              <a:gd name="T141" fmla="*/ 347 h 34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7" h="347">
                <a:moveTo>
                  <a:pt x="174" y="0"/>
                </a:moveTo>
                <a:cubicBezTo>
                  <a:pt x="78" y="0"/>
                  <a:pt x="0" y="78"/>
                  <a:pt x="0" y="174"/>
                </a:cubicBezTo>
                <a:cubicBezTo>
                  <a:pt x="0" y="269"/>
                  <a:pt x="78" y="347"/>
                  <a:pt x="174" y="347"/>
                </a:cubicBezTo>
                <a:cubicBezTo>
                  <a:pt x="269" y="347"/>
                  <a:pt x="347" y="269"/>
                  <a:pt x="347" y="174"/>
                </a:cubicBezTo>
                <a:cubicBezTo>
                  <a:pt x="347" y="78"/>
                  <a:pt x="269" y="0"/>
                  <a:pt x="174" y="0"/>
                </a:cubicBezTo>
                <a:close/>
                <a:moveTo>
                  <a:pt x="332" y="166"/>
                </a:moveTo>
                <a:cubicBezTo>
                  <a:pt x="283" y="166"/>
                  <a:pt x="283" y="166"/>
                  <a:pt x="283" y="166"/>
                </a:cubicBezTo>
                <a:cubicBezTo>
                  <a:pt x="281" y="107"/>
                  <a:pt x="261" y="55"/>
                  <a:pt x="231" y="26"/>
                </a:cubicBezTo>
                <a:cubicBezTo>
                  <a:pt x="288" y="48"/>
                  <a:pt x="329" y="102"/>
                  <a:pt x="332" y="166"/>
                </a:cubicBezTo>
                <a:close/>
                <a:moveTo>
                  <a:pt x="174" y="332"/>
                </a:moveTo>
                <a:cubicBezTo>
                  <a:pt x="165" y="330"/>
                  <a:pt x="148" y="277"/>
                  <a:pt x="147" y="181"/>
                </a:cubicBezTo>
                <a:cubicBezTo>
                  <a:pt x="200" y="181"/>
                  <a:pt x="200" y="181"/>
                  <a:pt x="200" y="181"/>
                </a:cubicBezTo>
                <a:cubicBezTo>
                  <a:pt x="199" y="277"/>
                  <a:pt x="183" y="330"/>
                  <a:pt x="174" y="332"/>
                </a:cubicBezTo>
                <a:close/>
                <a:moveTo>
                  <a:pt x="147" y="166"/>
                </a:moveTo>
                <a:cubicBezTo>
                  <a:pt x="148" y="70"/>
                  <a:pt x="165" y="17"/>
                  <a:pt x="174" y="15"/>
                </a:cubicBezTo>
                <a:cubicBezTo>
                  <a:pt x="174" y="15"/>
                  <a:pt x="174" y="15"/>
                  <a:pt x="174" y="15"/>
                </a:cubicBezTo>
                <a:cubicBezTo>
                  <a:pt x="183" y="17"/>
                  <a:pt x="199" y="70"/>
                  <a:pt x="200" y="166"/>
                </a:cubicBezTo>
                <a:lnTo>
                  <a:pt x="147" y="166"/>
                </a:lnTo>
                <a:close/>
                <a:moveTo>
                  <a:pt x="153" y="19"/>
                </a:moveTo>
                <a:cubicBezTo>
                  <a:pt x="138" y="51"/>
                  <a:pt x="133" y="118"/>
                  <a:pt x="133" y="166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81" y="94"/>
                  <a:pt x="112" y="34"/>
                  <a:pt x="153" y="19"/>
                </a:cubicBezTo>
                <a:close/>
                <a:moveTo>
                  <a:pt x="133" y="181"/>
                </a:moveTo>
                <a:cubicBezTo>
                  <a:pt x="133" y="229"/>
                  <a:pt x="138" y="296"/>
                  <a:pt x="153" y="329"/>
                </a:cubicBezTo>
                <a:cubicBezTo>
                  <a:pt x="112" y="313"/>
                  <a:pt x="81" y="254"/>
                  <a:pt x="79" y="181"/>
                </a:cubicBezTo>
                <a:lnTo>
                  <a:pt x="133" y="181"/>
                </a:lnTo>
                <a:close/>
                <a:moveTo>
                  <a:pt x="194" y="329"/>
                </a:moveTo>
                <a:cubicBezTo>
                  <a:pt x="209" y="296"/>
                  <a:pt x="214" y="229"/>
                  <a:pt x="215" y="181"/>
                </a:cubicBezTo>
                <a:cubicBezTo>
                  <a:pt x="268" y="181"/>
                  <a:pt x="268" y="181"/>
                  <a:pt x="268" y="181"/>
                </a:cubicBezTo>
                <a:cubicBezTo>
                  <a:pt x="266" y="254"/>
                  <a:pt x="235" y="313"/>
                  <a:pt x="194" y="329"/>
                </a:cubicBezTo>
                <a:close/>
                <a:moveTo>
                  <a:pt x="215" y="166"/>
                </a:moveTo>
                <a:cubicBezTo>
                  <a:pt x="214" y="118"/>
                  <a:pt x="209" y="51"/>
                  <a:pt x="194" y="19"/>
                </a:cubicBezTo>
                <a:cubicBezTo>
                  <a:pt x="235" y="34"/>
                  <a:pt x="266" y="94"/>
                  <a:pt x="268" y="166"/>
                </a:cubicBezTo>
                <a:lnTo>
                  <a:pt x="215" y="166"/>
                </a:lnTo>
                <a:close/>
                <a:moveTo>
                  <a:pt x="117" y="26"/>
                </a:moveTo>
                <a:cubicBezTo>
                  <a:pt x="87" y="55"/>
                  <a:pt x="66" y="107"/>
                  <a:pt x="64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8" y="102"/>
                  <a:pt x="59" y="48"/>
                  <a:pt x="117" y="26"/>
                </a:cubicBezTo>
                <a:close/>
                <a:moveTo>
                  <a:pt x="15" y="181"/>
                </a:moveTo>
                <a:cubicBezTo>
                  <a:pt x="64" y="181"/>
                  <a:pt x="64" y="181"/>
                  <a:pt x="64" y="181"/>
                </a:cubicBezTo>
                <a:cubicBezTo>
                  <a:pt x="66" y="241"/>
                  <a:pt x="87" y="292"/>
                  <a:pt x="117" y="322"/>
                </a:cubicBezTo>
                <a:cubicBezTo>
                  <a:pt x="59" y="300"/>
                  <a:pt x="18" y="245"/>
                  <a:pt x="15" y="181"/>
                </a:cubicBezTo>
                <a:close/>
                <a:moveTo>
                  <a:pt x="231" y="322"/>
                </a:moveTo>
                <a:cubicBezTo>
                  <a:pt x="261" y="292"/>
                  <a:pt x="281" y="241"/>
                  <a:pt x="283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29" y="245"/>
                  <a:pt x="288" y="300"/>
                  <a:pt x="231" y="322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lIns="68571" tIns="34286" rIns="68571" bIns="34286"/>
          <a:lstStyle/>
          <a:p>
            <a:pPr>
              <a:defRPr/>
            </a:pPr>
            <a:endParaRPr lang="zh-CN" altLang="en-US"/>
          </a:p>
        </p:txBody>
      </p:sp>
      <p:sp>
        <p:nvSpPr>
          <p:cNvPr id="2057" name="正五边形 8"/>
          <p:cNvSpPr>
            <a:spLocks noChangeArrowheads="1"/>
          </p:cNvSpPr>
          <p:nvPr/>
        </p:nvSpPr>
        <p:spPr bwMode="auto">
          <a:xfrm>
            <a:off x="4295775" y="4056825"/>
            <a:ext cx="831850" cy="790575"/>
          </a:xfrm>
          <a:prstGeom prst="pentagon">
            <a:avLst/>
          </a:prstGeom>
          <a:noFill/>
          <a:ln w="25400">
            <a:solidFill>
              <a:srgbClr val="FFBF1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8" name="Freeform 77"/>
          <p:cNvSpPr>
            <a:spLocks noEditPoints="1" noChangeArrowheads="1"/>
          </p:cNvSpPr>
          <p:nvPr/>
        </p:nvSpPr>
        <p:spPr bwMode="auto">
          <a:xfrm>
            <a:off x="4486276" y="4321938"/>
            <a:ext cx="485775" cy="333375"/>
          </a:xfrm>
          <a:custGeom>
            <a:avLst/>
            <a:gdLst>
              <a:gd name="T0" fmla="*/ 2147483646 w 413"/>
              <a:gd name="T1" fmla="*/ 2147483646 h 283"/>
              <a:gd name="T2" fmla="*/ 2147483646 w 413"/>
              <a:gd name="T3" fmla="*/ 2147483646 h 283"/>
              <a:gd name="T4" fmla="*/ 2147483646 w 413"/>
              <a:gd name="T5" fmla="*/ 2147483646 h 283"/>
              <a:gd name="T6" fmla="*/ 0 w 413"/>
              <a:gd name="T7" fmla="*/ 2147483646 h 283"/>
              <a:gd name="T8" fmla="*/ 2147483646 w 413"/>
              <a:gd name="T9" fmla="*/ 2147483646 h 283"/>
              <a:gd name="T10" fmla="*/ 2147483646 w 413"/>
              <a:gd name="T11" fmla="*/ 2147483646 h 283"/>
              <a:gd name="T12" fmla="*/ 2147483646 w 413"/>
              <a:gd name="T13" fmla="*/ 0 h 283"/>
              <a:gd name="T14" fmla="*/ 2147483646 w 413"/>
              <a:gd name="T15" fmla="*/ 2147483646 h 283"/>
              <a:gd name="T16" fmla="*/ 2147483646 w 413"/>
              <a:gd name="T17" fmla="*/ 2147483646 h 283"/>
              <a:gd name="T18" fmla="*/ 2147483646 w 413"/>
              <a:gd name="T19" fmla="*/ 2147483646 h 283"/>
              <a:gd name="T20" fmla="*/ 2147483646 w 413"/>
              <a:gd name="T21" fmla="*/ 2147483646 h 283"/>
              <a:gd name="T22" fmla="*/ 2147483646 w 413"/>
              <a:gd name="T23" fmla="*/ 2147483646 h 283"/>
              <a:gd name="T24" fmla="*/ 2147483646 w 413"/>
              <a:gd name="T25" fmla="*/ 2147483646 h 283"/>
              <a:gd name="T26" fmla="*/ 2147483646 w 413"/>
              <a:gd name="T27" fmla="*/ 2147483646 h 283"/>
              <a:gd name="T28" fmla="*/ 2147483646 w 413"/>
              <a:gd name="T29" fmla="*/ 2147483646 h 283"/>
              <a:gd name="T30" fmla="*/ 2147483646 w 413"/>
              <a:gd name="T31" fmla="*/ 2147483646 h 283"/>
              <a:gd name="T32" fmla="*/ 2147483646 w 413"/>
              <a:gd name="T33" fmla="*/ 2147483646 h 283"/>
              <a:gd name="T34" fmla="*/ 2147483646 w 413"/>
              <a:gd name="T35" fmla="*/ 2147483646 h 283"/>
              <a:gd name="T36" fmla="*/ 2147483646 w 413"/>
              <a:gd name="T37" fmla="*/ 2147483646 h 283"/>
              <a:gd name="T38" fmla="*/ 2147483646 w 413"/>
              <a:gd name="T39" fmla="*/ 2147483646 h 283"/>
              <a:gd name="T40" fmla="*/ 2147483646 w 413"/>
              <a:gd name="T41" fmla="*/ 2147483646 h 283"/>
              <a:gd name="T42" fmla="*/ 2147483646 w 413"/>
              <a:gd name="T43" fmla="*/ 2147483646 h 283"/>
              <a:gd name="T44" fmla="*/ 2147483646 w 413"/>
              <a:gd name="T45" fmla="*/ 2147483646 h 283"/>
              <a:gd name="T46" fmla="*/ 2147483646 w 413"/>
              <a:gd name="T47" fmla="*/ 2147483646 h 283"/>
              <a:gd name="T48" fmla="*/ 2147483646 w 413"/>
              <a:gd name="T49" fmla="*/ 2147483646 h 283"/>
              <a:gd name="T50" fmla="*/ 2147483646 w 413"/>
              <a:gd name="T51" fmla="*/ 2147483646 h 283"/>
              <a:gd name="T52" fmla="*/ 2147483646 w 413"/>
              <a:gd name="T53" fmla="*/ 2147483646 h 283"/>
              <a:gd name="T54" fmla="*/ 2147483646 w 413"/>
              <a:gd name="T55" fmla="*/ 2147483646 h 283"/>
              <a:gd name="T56" fmla="*/ 2147483646 w 413"/>
              <a:gd name="T57" fmla="*/ 2147483646 h 283"/>
              <a:gd name="T58" fmla="*/ 2147483646 w 413"/>
              <a:gd name="T59" fmla="*/ 2147483646 h 283"/>
              <a:gd name="T60" fmla="*/ 2147483646 w 413"/>
              <a:gd name="T61" fmla="*/ 2147483646 h 283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413"/>
              <a:gd name="T94" fmla="*/ 0 h 283"/>
              <a:gd name="T95" fmla="*/ 413 w 413"/>
              <a:gd name="T96" fmla="*/ 283 h 283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413" h="283">
                <a:moveTo>
                  <a:pt x="340" y="283"/>
                </a:moveTo>
                <a:cubicBezTo>
                  <a:pt x="73" y="283"/>
                  <a:pt x="73" y="283"/>
                  <a:pt x="73" y="283"/>
                </a:cubicBezTo>
                <a:cubicBezTo>
                  <a:pt x="73" y="283"/>
                  <a:pt x="72" y="283"/>
                  <a:pt x="72" y="283"/>
                </a:cubicBezTo>
                <a:cubicBezTo>
                  <a:pt x="32" y="282"/>
                  <a:pt x="0" y="249"/>
                  <a:pt x="0" y="209"/>
                </a:cubicBezTo>
                <a:cubicBezTo>
                  <a:pt x="0" y="169"/>
                  <a:pt x="31" y="137"/>
                  <a:pt x="70" y="135"/>
                </a:cubicBezTo>
                <a:cubicBezTo>
                  <a:pt x="67" y="126"/>
                  <a:pt x="66" y="117"/>
                  <a:pt x="66" y="107"/>
                </a:cubicBezTo>
                <a:cubicBezTo>
                  <a:pt x="66" y="48"/>
                  <a:pt x="114" y="0"/>
                  <a:pt x="173" y="0"/>
                </a:cubicBezTo>
                <a:cubicBezTo>
                  <a:pt x="217" y="0"/>
                  <a:pt x="257" y="27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311" y="69"/>
                  <a:pt x="343" y="98"/>
                  <a:pt x="346" y="135"/>
                </a:cubicBezTo>
                <a:cubicBezTo>
                  <a:pt x="384" y="139"/>
                  <a:pt x="413" y="171"/>
                  <a:pt x="413" y="209"/>
                </a:cubicBezTo>
                <a:cubicBezTo>
                  <a:pt x="413" y="249"/>
                  <a:pt x="381" y="282"/>
                  <a:pt x="341" y="283"/>
                </a:cubicBezTo>
                <a:cubicBezTo>
                  <a:pt x="340" y="283"/>
                  <a:pt x="340" y="283"/>
                  <a:pt x="340" y="283"/>
                </a:cubicBezTo>
                <a:close/>
                <a:moveTo>
                  <a:pt x="73" y="268"/>
                </a:moveTo>
                <a:cubicBezTo>
                  <a:pt x="339" y="268"/>
                  <a:pt x="339" y="268"/>
                  <a:pt x="339" y="268"/>
                </a:cubicBezTo>
                <a:cubicBezTo>
                  <a:pt x="339" y="268"/>
                  <a:pt x="340" y="268"/>
                  <a:pt x="340" y="268"/>
                </a:cubicBezTo>
                <a:cubicBezTo>
                  <a:pt x="372" y="268"/>
                  <a:pt x="398" y="241"/>
                  <a:pt x="398" y="209"/>
                </a:cubicBezTo>
                <a:cubicBezTo>
                  <a:pt x="398" y="176"/>
                  <a:pt x="372" y="150"/>
                  <a:pt x="339" y="150"/>
                </a:cubicBezTo>
                <a:cubicBezTo>
                  <a:pt x="335" y="150"/>
                  <a:pt x="332" y="146"/>
                  <a:pt x="332" y="142"/>
                </a:cubicBezTo>
                <a:cubicBezTo>
                  <a:pt x="332" y="110"/>
                  <a:pt x="305" y="83"/>
                  <a:pt x="273" y="83"/>
                </a:cubicBezTo>
                <a:cubicBezTo>
                  <a:pt x="271" y="83"/>
                  <a:pt x="270" y="83"/>
                  <a:pt x="268" y="84"/>
                </a:cubicBezTo>
                <a:cubicBezTo>
                  <a:pt x="265" y="84"/>
                  <a:pt x="262" y="82"/>
                  <a:pt x="261" y="79"/>
                </a:cubicBezTo>
                <a:cubicBezTo>
                  <a:pt x="248" y="40"/>
                  <a:pt x="213" y="15"/>
                  <a:pt x="173" y="15"/>
                </a:cubicBezTo>
                <a:cubicBezTo>
                  <a:pt x="122" y="15"/>
                  <a:pt x="81" y="56"/>
                  <a:pt x="81" y="107"/>
                </a:cubicBezTo>
                <a:cubicBezTo>
                  <a:pt x="81" y="118"/>
                  <a:pt x="83" y="129"/>
                  <a:pt x="87" y="140"/>
                </a:cubicBezTo>
                <a:cubicBezTo>
                  <a:pt x="88" y="142"/>
                  <a:pt x="87" y="145"/>
                  <a:pt x="86" y="147"/>
                </a:cubicBezTo>
                <a:cubicBezTo>
                  <a:pt x="84" y="149"/>
                  <a:pt x="82" y="150"/>
                  <a:pt x="79" y="150"/>
                </a:cubicBezTo>
                <a:cubicBezTo>
                  <a:pt x="77" y="150"/>
                  <a:pt x="75" y="150"/>
                  <a:pt x="73" y="150"/>
                </a:cubicBezTo>
                <a:cubicBezTo>
                  <a:pt x="41" y="150"/>
                  <a:pt x="14" y="176"/>
                  <a:pt x="14" y="209"/>
                </a:cubicBezTo>
                <a:cubicBezTo>
                  <a:pt x="14" y="241"/>
                  <a:pt x="41" y="268"/>
                  <a:pt x="73" y="268"/>
                </a:cubicBezTo>
                <a:cubicBezTo>
                  <a:pt x="73" y="268"/>
                  <a:pt x="73" y="268"/>
                  <a:pt x="73" y="268"/>
                </a:cubicBezTo>
                <a:close/>
              </a:path>
            </a:pathLst>
          </a:custGeom>
          <a:solidFill>
            <a:srgbClr val="FFBF17"/>
          </a:solidFill>
          <a:ln w="9525">
            <a:solidFill>
              <a:srgbClr val="FFBF17"/>
            </a:solidFill>
            <a:round/>
          </a:ln>
        </p:spPr>
        <p:txBody>
          <a:bodyPr lIns="68571" tIns="34286" rIns="68571" bIns="34286"/>
          <a:lstStyle/>
          <a:p>
            <a:endParaRPr lang="zh-CN" altLang="en-US"/>
          </a:p>
        </p:txBody>
      </p:sp>
      <p:cxnSp>
        <p:nvCxnSpPr>
          <p:cNvPr id="2059" name="直接连接符 19"/>
          <p:cNvCxnSpPr>
            <a:cxnSpLocks noChangeShapeType="1"/>
            <a:stCxn id="2051" idx="4"/>
            <a:endCxn id="2057" idx="1"/>
          </p:cNvCxnSpPr>
          <p:nvPr/>
        </p:nvCxnSpPr>
        <p:spPr bwMode="auto">
          <a:xfrm>
            <a:off x="3240089" y="3640899"/>
            <a:ext cx="1055370" cy="718185"/>
          </a:xfrm>
          <a:prstGeom prst="line">
            <a:avLst/>
          </a:prstGeom>
          <a:noFill/>
          <a:ln w="9525">
            <a:solidFill>
              <a:srgbClr val="374E78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0" name="直接连接符 21"/>
          <p:cNvCxnSpPr>
            <a:cxnSpLocks noChangeShapeType="1"/>
            <a:stCxn id="11" idx="2"/>
            <a:endCxn id="2057" idx="5"/>
          </p:cNvCxnSpPr>
          <p:nvPr/>
        </p:nvCxnSpPr>
        <p:spPr bwMode="auto">
          <a:xfrm flipH="1">
            <a:off x="5127308" y="3684714"/>
            <a:ext cx="1049655" cy="674370"/>
          </a:xfrm>
          <a:prstGeom prst="line">
            <a:avLst/>
          </a:prstGeom>
          <a:noFill/>
          <a:ln w="9525">
            <a:solidFill>
              <a:srgbClr val="FFBF17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4"/>
          <p:cNvCxnSpPr>
            <a:cxnSpLocks noChangeShapeType="1"/>
            <a:stCxn id="8" idx="1"/>
            <a:endCxn id="11" idx="4"/>
          </p:cNvCxnSpPr>
          <p:nvPr/>
        </p:nvCxnSpPr>
        <p:spPr bwMode="auto">
          <a:xfrm flipH="1" flipV="1">
            <a:off x="6691314" y="3684714"/>
            <a:ext cx="1063625" cy="674370"/>
          </a:xfrm>
          <a:prstGeom prst="line">
            <a:avLst/>
          </a:prstGeom>
          <a:noFill/>
          <a:ln w="9525">
            <a:solidFill>
              <a:srgbClr val="00B05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7"/>
          <p:cNvSpPr>
            <a:spLocks noChangeArrowheads="1"/>
          </p:cNvSpPr>
          <p:nvPr/>
        </p:nvSpPr>
        <p:spPr bwMode="auto">
          <a:xfrm>
            <a:off x="2011363" y="3999675"/>
            <a:ext cx="1770062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0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深化专业知识，</a:t>
            </a:r>
            <a:r>
              <a:rPr lang="zh-CN" altLang="en-US" sz="20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增加经验、作品集</a:t>
            </a:r>
            <a:endParaRPr lang="zh-CN" altLang="en-US" sz="20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7"/>
          <p:cNvSpPr>
            <a:spLocks noChangeArrowheads="1"/>
          </p:cNvSpPr>
          <p:nvPr/>
        </p:nvSpPr>
        <p:spPr bwMode="auto">
          <a:xfrm>
            <a:off x="3740150" y="3045587"/>
            <a:ext cx="1944688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0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对就业环境、市场需求的客观分析</a:t>
            </a:r>
            <a:endParaRPr lang="en-US" sz="2000" dirty="0">
              <a:solidFill>
                <a:srgbClr val="62FDFE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defRPr/>
            </a:pPr>
            <a:endParaRPr lang="zh-CN" altLang="en-US" sz="20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8"/>
          <p:cNvSpPr>
            <a:spLocks noChangeArrowheads="1"/>
          </p:cNvSpPr>
          <p:nvPr/>
        </p:nvSpPr>
        <p:spPr bwMode="auto">
          <a:xfrm>
            <a:off x="5461000" y="4152075"/>
            <a:ext cx="1944688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0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选择对口职业需求大的城市</a:t>
            </a:r>
            <a:endParaRPr lang="zh-CN" altLang="en-US" sz="20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9"/>
          <p:cNvSpPr>
            <a:spLocks noChangeArrowheads="1"/>
          </p:cNvSpPr>
          <p:nvPr/>
        </p:nvSpPr>
        <p:spPr bwMode="auto">
          <a:xfrm>
            <a:off x="7346950" y="2737612"/>
            <a:ext cx="194468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0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不要眼高手低，做好当下，期望未来</a:t>
            </a:r>
            <a:endParaRPr lang="zh-CN" altLang="en-US" sz="20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945515" y="1295400"/>
            <a:ext cx="9047480" cy="563880"/>
          </a:xfrm>
          <a:custGeom>
            <a:avLst/>
            <a:gdLst>
              <a:gd name="connsiteX0" fmla="*/ 4441454 w 4758105"/>
              <a:gd name="connsiteY0" fmla="*/ 563487 h 563709"/>
              <a:gd name="connsiteX1" fmla="*/ 4549542 w 4758105"/>
              <a:gd name="connsiteY1" fmla="*/ 563487 h 563709"/>
              <a:gd name="connsiteX2" fmla="*/ 4549460 w 4758105"/>
              <a:gd name="connsiteY2" fmla="*/ 563709 h 563709"/>
              <a:gd name="connsiteX3" fmla="*/ 4441372 w 4758105"/>
              <a:gd name="connsiteY3" fmla="*/ 563709 h 563709"/>
              <a:gd name="connsiteX4" fmla="*/ 82 w 4758105"/>
              <a:gd name="connsiteY4" fmla="*/ 563487 h 563709"/>
              <a:gd name="connsiteX5" fmla="*/ 108170 w 4758105"/>
              <a:gd name="connsiteY5" fmla="*/ 563487 h 563709"/>
              <a:gd name="connsiteX6" fmla="*/ 108088 w 4758105"/>
              <a:gd name="connsiteY6" fmla="*/ 563709 h 563709"/>
              <a:gd name="connsiteX7" fmla="*/ 0 w 4758105"/>
              <a:gd name="connsiteY7" fmla="*/ 563709 h 563709"/>
              <a:gd name="connsiteX8" fmla="*/ 4758023 w 4758105"/>
              <a:gd name="connsiteY8" fmla="*/ 221 h 563709"/>
              <a:gd name="connsiteX9" fmla="*/ 4758105 w 4758105"/>
              <a:gd name="connsiteY9" fmla="*/ 221 h 563709"/>
              <a:gd name="connsiteX10" fmla="*/ 4758105 w 4758105"/>
              <a:gd name="connsiteY10" fmla="*/ 563487 h 563709"/>
              <a:gd name="connsiteX11" fmla="*/ 4549542 w 4758105"/>
              <a:gd name="connsiteY11" fmla="*/ 563487 h 563709"/>
              <a:gd name="connsiteX12" fmla="*/ 316651 w 4758105"/>
              <a:gd name="connsiteY12" fmla="*/ 221 h 563709"/>
              <a:gd name="connsiteX13" fmla="*/ 4649935 w 4758105"/>
              <a:gd name="connsiteY13" fmla="*/ 221 h 563709"/>
              <a:gd name="connsiteX14" fmla="*/ 4441454 w 4758105"/>
              <a:gd name="connsiteY14" fmla="*/ 563487 h 563709"/>
              <a:gd name="connsiteX15" fmla="*/ 108170 w 4758105"/>
              <a:gd name="connsiteY15" fmla="*/ 563487 h 563709"/>
              <a:gd name="connsiteX16" fmla="*/ 0 w 4758105"/>
              <a:gd name="connsiteY16" fmla="*/ 221 h 563709"/>
              <a:gd name="connsiteX17" fmla="*/ 208563 w 4758105"/>
              <a:gd name="connsiteY17" fmla="*/ 221 h 563709"/>
              <a:gd name="connsiteX18" fmla="*/ 82 w 4758105"/>
              <a:gd name="connsiteY18" fmla="*/ 563487 h 563709"/>
              <a:gd name="connsiteX19" fmla="*/ 0 w 4758105"/>
              <a:gd name="connsiteY19" fmla="*/ 563487 h 563709"/>
              <a:gd name="connsiteX20" fmla="*/ 4650017 w 4758105"/>
              <a:gd name="connsiteY20" fmla="*/ 0 h 563709"/>
              <a:gd name="connsiteX21" fmla="*/ 4758105 w 4758105"/>
              <a:gd name="connsiteY21" fmla="*/ 0 h 563709"/>
              <a:gd name="connsiteX22" fmla="*/ 4758023 w 4758105"/>
              <a:gd name="connsiteY22" fmla="*/ 221 h 563709"/>
              <a:gd name="connsiteX23" fmla="*/ 4649935 w 4758105"/>
              <a:gd name="connsiteY23" fmla="*/ 221 h 563709"/>
              <a:gd name="connsiteX24" fmla="*/ 208645 w 4758105"/>
              <a:gd name="connsiteY24" fmla="*/ 0 h 563709"/>
              <a:gd name="connsiteX25" fmla="*/ 316733 w 4758105"/>
              <a:gd name="connsiteY25" fmla="*/ 0 h 563709"/>
              <a:gd name="connsiteX26" fmla="*/ 316651 w 4758105"/>
              <a:gd name="connsiteY26" fmla="*/ 221 h 563709"/>
              <a:gd name="connsiteX27" fmla="*/ 208563 w 4758105"/>
              <a:gd name="connsiteY27" fmla="*/ 221 h 56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58105" h="563709">
                <a:moveTo>
                  <a:pt x="4441454" y="563487"/>
                </a:moveTo>
                <a:lnTo>
                  <a:pt x="4549542" y="563487"/>
                </a:lnTo>
                <a:lnTo>
                  <a:pt x="4549460" y="563709"/>
                </a:lnTo>
                <a:lnTo>
                  <a:pt x="4441372" y="563709"/>
                </a:lnTo>
                <a:close/>
                <a:moveTo>
                  <a:pt x="82" y="563487"/>
                </a:moveTo>
                <a:lnTo>
                  <a:pt x="108170" y="563487"/>
                </a:lnTo>
                <a:lnTo>
                  <a:pt x="108088" y="563709"/>
                </a:lnTo>
                <a:lnTo>
                  <a:pt x="0" y="563709"/>
                </a:lnTo>
                <a:close/>
                <a:moveTo>
                  <a:pt x="4758023" y="221"/>
                </a:moveTo>
                <a:lnTo>
                  <a:pt x="4758105" y="221"/>
                </a:lnTo>
                <a:lnTo>
                  <a:pt x="4758105" y="563487"/>
                </a:lnTo>
                <a:lnTo>
                  <a:pt x="4549542" y="563487"/>
                </a:lnTo>
                <a:close/>
                <a:moveTo>
                  <a:pt x="316651" y="221"/>
                </a:moveTo>
                <a:lnTo>
                  <a:pt x="4649935" y="221"/>
                </a:lnTo>
                <a:lnTo>
                  <a:pt x="4441454" y="563487"/>
                </a:lnTo>
                <a:lnTo>
                  <a:pt x="108170" y="563487"/>
                </a:lnTo>
                <a:close/>
                <a:moveTo>
                  <a:pt x="0" y="221"/>
                </a:moveTo>
                <a:lnTo>
                  <a:pt x="208563" y="221"/>
                </a:lnTo>
                <a:lnTo>
                  <a:pt x="82" y="563487"/>
                </a:lnTo>
                <a:lnTo>
                  <a:pt x="0" y="563487"/>
                </a:lnTo>
                <a:close/>
                <a:moveTo>
                  <a:pt x="4650017" y="0"/>
                </a:moveTo>
                <a:lnTo>
                  <a:pt x="4758105" y="0"/>
                </a:lnTo>
                <a:lnTo>
                  <a:pt x="4758023" y="221"/>
                </a:lnTo>
                <a:lnTo>
                  <a:pt x="4649935" y="221"/>
                </a:lnTo>
                <a:close/>
                <a:moveTo>
                  <a:pt x="208645" y="0"/>
                </a:moveTo>
                <a:lnTo>
                  <a:pt x="316733" y="0"/>
                </a:lnTo>
                <a:lnTo>
                  <a:pt x="316651" y="221"/>
                </a:lnTo>
                <a:lnTo>
                  <a:pt x="208563" y="22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“我是谁”、“我适合做什么”、“我要什么”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45515" y="1859280"/>
            <a:ext cx="9047480" cy="3411855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zh-CN" altLang="en-US" sz="1600" kern="0" dirty="0">
              <a:ea typeface="幼圆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26" name="MH_Number_1"/>
          <p:cNvSpPr/>
          <p:nvPr>
            <p:custDataLst>
              <p:tags r:id="rId1"/>
            </p:custDataLst>
          </p:nvPr>
        </p:nvSpPr>
        <p:spPr>
          <a:xfrm>
            <a:off x="142104" y="147803"/>
            <a:ext cx="498951" cy="4986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MH_Entry_1"/>
          <p:cNvSpPr/>
          <p:nvPr>
            <p:custDataLst>
              <p:tags r:id="rId2"/>
            </p:custDataLst>
          </p:nvPr>
        </p:nvSpPr>
        <p:spPr>
          <a:xfrm>
            <a:off x="718525" y="147803"/>
            <a:ext cx="4027591" cy="4986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职业定位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图文框 2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48400" y="5808980"/>
            <a:ext cx="5253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认清现状，做最好的自己！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Rectangle 471"/>
          <p:cNvSpPr>
            <a:spLocks noChangeArrowheads="1"/>
          </p:cNvSpPr>
          <p:nvPr/>
        </p:nvSpPr>
        <p:spPr bwMode="auto">
          <a:xfrm>
            <a:off x="3419002" y="2539"/>
            <a:ext cx="2911475" cy="1476893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67" name="Rectangle 473"/>
          <p:cNvSpPr>
            <a:spLocks noChangeArrowheads="1"/>
          </p:cNvSpPr>
          <p:nvPr/>
        </p:nvSpPr>
        <p:spPr bwMode="auto">
          <a:xfrm>
            <a:off x="3418367" y="4581876"/>
            <a:ext cx="2911475" cy="2177064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4" name="文本框 143"/>
          <p:cNvSpPr txBox="1"/>
          <p:nvPr/>
        </p:nvSpPr>
        <p:spPr>
          <a:xfrm>
            <a:off x="3106439" y="2457489"/>
            <a:ext cx="3535680" cy="11068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6600" b="1" dirty="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6600" b="1" dirty="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6"/>
          <p:cNvSpPr txBox="1">
            <a:spLocks noChangeArrowheads="1"/>
          </p:cNvSpPr>
          <p:nvPr/>
        </p:nvSpPr>
        <p:spPr bwMode="auto">
          <a:xfrm>
            <a:off x="3172644" y="3564308"/>
            <a:ext cx="3404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it-IT" altLang="zh-CN" dirty="0" smtClean="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  <a:endParaRPr lang="it-IT" altLang="zh-CN" dirty="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图文框 5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389" name="组合 1388"/>
          <p:cNvGrpSpPr/>
          <p:nvPr/>
        </p:nvGrpSpPr>
        <p:grpSpPr>
          <a:xfrm>
            <a:off x="8658952" y="1479432"/>
            <a:ext cx="3113087" cy="4949825"/>
            <a:chOff x="1739994" y="973698"/>
            <a:chExt cx="3113087" cy="4949825"/>
          </a:xfrm>
        </p:grpSpPr>
        <p:sp>
          <p:nvSpPr>
            <p:cNvPr id="1386" name="Freeform 48"/>
            <p:cNvSpPr/>
            <p:nvPr/>
          </p:nvSpPr>
          <p:spPr bwMode="auto">
            <a:xfrm>
              <a:off x="1739994" y="1791261"/>
              <a:ext cx="3113087" cy="3746499"/>
            </a:xfrm>
            <a:custGeom>
              <a:avLst/>
              <a:gdLst>
                <a:gd name="T0" fmla="*/ 814 w 827"/>
                <a:gd name="T1" fmla="*/ 473 h 996"/>
                <a:gd name="T2" fmla="*/ 654 w 827"/>
                <a:gd name="T3" fmla="*/ 120 h 996"/>
                <a:gd name="T4" fmla="*/ 237 w 827"/>
                <a:gd name="T5" fmla="*/ 57 h 996"/>
                <a:gd name="T6" fmla="*/ 9 w 827"/>
                <a:gd name="T7" fmla="*/ 416 h 996"/>
                <a:gd name="T8" fmla="*/ 151 w 827"/>
                <a:gd name="T9" fmla="*/ 879 h 996"/>
                <a:gd name="T10" fmla="*/ 587 w 827"/>
                <a:gd name="T11" fmla="*/ 943 h 996"/>
                <a:gd name="T12" fmla="*/ 814 w 827"/>
                <a:gd name="T13" fmla="*/ 473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7" h="996">
                  <a:moveTo>
                    <a:pt x="814" y="473"/>
                  </a:moveTo>
                  <a:cubicBezTo>
                    <a:pt x="801" y="305"/>
                    <a:pt x="743" y="223"/>
                    <a:pt x="654" y="120"/>
                  </a:cubicBezTo>
                  <a:cubicBezTo>
                    <a:pt x="564" y="16"/>
                    <a:pt x="375" y="0"/>
                    <a:pt x="237" y="57"/>
                  </a:cubicBezTo>
                  <a:cubicBezTo>
                    <a:pt x="99" y="113"/>
                    <a:pt x="18" y="257"/>
                    <a:pt x="9" y="416"/>
                  </a:cubicBezTo>
                  <a:cubicBezTo>
                    <a:pt x="0" y="576"/>
                    <a:pt x="5" y="781"/>
                    <a:pt x="151" y="879"/>
                  </a:cubicBezTo>
                  <a:cubicBezTo>
                    <a:pt x="296" y="977"/>
                    <a:pt x="441" y="996"/>
                    <a:pt x="587" y="943"/>
                  </a:cubicBezTo>
                  <a:cubicBezTo>
                    <a:pt x="733" y="890"/>
                    <a:pt x="827" y="642"/>
                    <a:pt x="814" y="473"/>
                  </a:cubicBez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866527" y="1078473"/>
              <a:ext cx="1412875" cy="1409700"/>
            </a:xfrm>
            <a:prstGeom prst="ellipse">
              <a:avLst/>
            </a:prstGeom>
            <a:solidFill>
              <a:srgbClr val="EC6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1995115" y="1210236"/>
              <a:ext cx="1152525" cy="1146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2126877" y="1338823"/>
              <a:ext cx="889000" cy="890588"/>
            </a:xfrm>
            <a:prstGeom prst="ellipse">
              <a:avLst/>
            </a:prstGeom>
            <a:solidFill>
              <a:srgbClr val="EC6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258640" y="1470586"/>
              <a:ext cx="628650" cy="6270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404690" y="1616636"/>
              <a:ext cx="334963" cy="334963"/>
            </a:xfrm>
            <a:prstGeom prst="ellipse">
              <a:avLst/>
            </a:prstGeom>
            <a:solidFill>
              <a:srgbClr val="EC6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1761752" y="973698"/>
              <a:ext cx="650875" cy="650875"/>
            </a:xfrm>
            <a:custGeom>
              <a:avLst/>
              <a:gdLst>
                <a:gd name="T0" fmla="*/ 410 w 410"/>
                <a:gd name="T1" fmla="*/ 410 h 410"/>
                <a:gd name="T2" fmla="*/ 394 w 410"/>
                <a:gd name="T3" fmla="*/ 206 h 410"/>
                <a:gd name="T4" fmla="*/ 341 w 410"/>
                <a:gd name="T5" fmla="*/ 256 h 410"/>
                <a:gd name="T6" fmla="*/ 52 w 410"/>
                <a:gd name="T7" fmla="*/ 0 h 410"/>
                <a:gd name="T8" fmla="*/ 0 w 410"/>
                <a:gd name="T9" fmla="*/ 52 h 410"/>
                <a:gd name="T10" fmla="*/ 256 w 410"/>
                <a:gd name="T11" fmla="*/ 341 h 410"/>
                <a:gd name="T12" fmla="*/ 204 w 410"/>
                <a:gd name="T13" fmla="*/ 393 h 410"/>
                <a:gd name="T14" fmla="*/ 410 w 410"/>
                <a:gd name="T15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0" h="410">
                  <a:moveTo>
                    <a:pt x="410" y="410"/>
                  </a:moveTo>
                  <a:lnTo>
                    <a:pt x="394" y="206"/>
                  </a:lnTo>
                  <a:lnTo>
                    <a:pt x="341" y="256"/>
                  </a:lnTo>
                  <a:lnTo>
                    <a:pt x="52" y="0"/>
                  </a:lnTo>
                  <a:lnTo>
                    <a:pt x="0" y="52"/>
                  </a:lnTo>
                  <a:lnTo>
                    <a:pt x="256" y="341"/>
                  </a:lnTo>
                  <a:lnTo>
                    <a:pt x="204" y="393"/>
                  </a:lnTo>
                  <a:lnTo>
                    <a:pt x="410" y="410"/>
                  </a:ln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203202" y="1451536"/>
              <a:ext cx="647700" cy="898525"/>
            </a:xfrm>
            <a:custGeom>
              <a:avLst/>
              <a:gdLst>
                <a:gd name="T0" fmla="*/ 63 w 172"/>
                <a:gd name="T1" fmla="*/ 22 h 239"/>
                <a:gd name="T2" fmla="*/ 140 w 172"/>
                <a:gd name="T3" fmla="*/ 41 h 239"/>
                <a:gd name="T4" fmla="*/ 161 w 172"/>
                <a:gd name="T5" fmla="*/ 112 h 239"/>
                <a:gd name="T6" fmla="*/ 83 w 172"/>
                <a:gd name="T7" fmla="*/ 238 h 239"/>
                <a:gd name="T8" fmla="*/ 14 w 172"/>
                <a:gd name="T9" fmla="*/ 108 h 239"/>
                <a:gd name="T10" fmla="*/ 63 w 172"/>
                <a:gd name="T11" fmla="*/ 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239">
                  <a:moveTo>
                    <a:pt x="63" y="22"/>
                  </a:moveTo>
                  <a:cubicBezTo>
                    <a:pt x="69" y="10"/>
                    <a:pt x="119" y="0"/>
                    <a:pt x="140" y="41"/>
                  </a:cubicBezTo>
                  <a:cubicBezTo>
                    <a:pt x="160" y="83"/>
                    <a:pt x="150" y="97"/>
                    <a:pt x="161" y="112"/>
                  </a:cubicBezTo>
                  <a:cubicBezTo>
                    <a:pt x="172" y="126"/>
                    <a:pt x="146" y="239"/>
                    <a:pt x="83" y="238"/>
                  </a:cubicBezTo>
                  <a:cubicBezTo>
                    <a:pt x="15" y="238"/>
                    <a:pt x="0" y="130"/>
                    <a:pt x="14" y="108"/>
                  </a:cubicBezTo>
                  <a:cubicBezTo>
                    <a:pt x="27" y="87"/>
                    <a:pt x="16" y="22"/>
                    <a:pt x="63" y="22"/>
                  </a:cubicBezTo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966665" y="2254811"/>
              <a:ext cx="1106488" cy="725488"/>
            </a:xfrm>
            <a:custGeom>
              <a:avLst/>
              <a:gdLst>
                <a:gd name="T0" fmla="*/ 175 w 294"/>
                <a:gd name="T1" fmla="*/ 0 h 193"/>
                <a:gd name="T2" fmla="*/ 118 w 294"/>
                <a:gd name="T3" fmla="*/ 2 h 193"/>
                <a:gd name="T4" fmla="*/ 32 w 294"/>
                <a:gd name="T5" fmla="*/ 39 h 193"/>
                <a:gd name="T6" fmla="*/ 0 w 294"/>
                <a:gd name="T7" fmla="*/ 193 h 193"/>
                <a:gd name="T8" fmla="*/ 294 w 294"/>
                <a:gd name="T9" fmla="*/ 193 h 193"/>
                <a:gd name="T10" fmla="*/ 263 w 294"/>
                <a:gd name="T11" fmla="*/ 39 h 193"/>
                <a:gd name="T12" fmla="*/ 175 w 294"/>
                <a:gd name="T13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193">
                  <a:moveTo>
                    <a:pt x="175" y="0"/>
                  </a:moveTo>
                  <a:cubicBezTo>
                    <a:pt x="174" y="1"/>
                    <a:pt x="118" y="1"/>
                    <a:pt x="118" y="2"/>
                  </a:cubicBezTo>
                  <a:cubicBezTo>
                    <a:pt x="100" y="27"/>
                    <a:pt x="62" y="32"/>
                    <a:pt x="32" y="39"/>
                  </a:cubicBezTo>
                  <a:cubicBezTo>
                    <a:pt x="1" y="46"/>
                    <a:pt x="0" y="168"/>
                    <a:pt x="0" y="193"/>
                  </a:cubicBezTo>
                  <a:cubicBezTo>
                    <a:pt x="294" y="193"/>
                    <a:pt x="294" y="193"/>
                    <a:pt x="294" y="193"/>
                  </a:cubicBezTo>
                  <a:cubicBezTo>
                    <a:pt x="294" y="168"/>
                    <a:pt x="294" y="46"/>
                    <a:pt x="263" y="39"/>
                  </a:cubicBezTo>
                  <a:cubicBezTo>
                    <a:pt x="232" y="32"/>
                    <a:pt x="192" y="26"/>
                    <a:pt x="175" y="0"/>
                  </a:cubicBezTo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11165" y="2254811"/>
              <a:ext cx="220663" cy="725488"/>
            </a:xfrm>
            <a:custGeom>
              <a:avLst/>
              <a:gdLst>
                <a:gd name="T0" fmla="*/ 59 w 59"/>
                <a:gd name="T1" fmla="*/ 2 h 193"/>
                <a:gd name="T2" fmla="*/ 59 w 59"/>
                <a:gd name="T3" fmla="*/ 16 h 193"/>
                <a:gd name="T4" fmla="*/ 44 w 59"/>
                <a:gd name="T5" fmla="*/ 193 h 193"/>
                <a:gd name="T6" fmla="*/ 14 w 59"/>
                <a:gd name="T7" fmla="*/ 193 h 193"/>
                <a:gd name="T8" fmla="*/ 0 w 59"/>
                <a:gd name="T9" fmla="*/ 17 h 193"/>
                <a:gd name="T10" fmla="*/ 0 w 59"/>
                <a:gd name="T11" fmla="*/ 2 h 193"/>
                <a:gd name="T12" fmla="*/ 0 w 59"/>
                <a:gd name="T13" fmla="*/ 2 h 193"/>
                <a:gd name="T14" fmla="*/ 57 w 59"/>
                <a:gd name="T15" fmla="*/ 0 h 193"/>
                <a:gd name="T16" fmla="*/ 59 w 59"/>
                <a:gd name="T17" fmla="*/ 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93">
                  <a:moveTo>
                    <a:pt x="59" y="2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14" y="193"/>
                    <a:pt x="14" y="193"/>
                    <a:pt x="14" y="19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56" y="1"/>
                    <a:pt x="57" y="0"/>
                  </a:cubicBezTo>
                  <a:cubicBezTo>
                    <a:pt x="58" y="1"/>
                    <a:pt x="58" y="1"/>
                    <a:pt x="5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411165" y="1883336"/>
              <a:ext cx="220663" cy="533400"/>
            </a:xfrm>
            <a:custGeom>
              <a:avLst/>
              <a:gdLst>
                <a:gd name="T0" fmla="*/ 0 w 59"/>
                <a:gd name="T1" fmla="*/ 39 h 142"/>
                <a:gd name="T2" fmla="*/ 0 w 59"/>
                <a:gd name="T3" fmla="*/ 87 h 142"/>
                <a:gd name="T4" fmla="*/ 0 w 59"/>
                <a:gd name="T5" fmla="*/ 111 h 142"/>
                <a:gd name="T6" fmla="*/ 59 w 59"/>
                <a:gd name="T7" fmla="*/ 111 h 142"/>
                <a:gd name="T8" fmla="*/ 59 w 59"/>
                <a:gd name="T9" fmla="*/ 87 h 142"/>
                <a:gd name="T10" fmla="*/ 59 w 59"/>
                <a:gd name="T11" fmla="*/ 39 h 142"/>
                <a:gd name="T12" fmla="*/ 0 w 59"/>
                <a:gd name="T13" fmla="*/ 3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42">
                  <a:moveTo>
                    <a:pt x="0" y="39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5" y="141"/>
                    <a:pt x="41" y="142"/>
                    <a:pt x="59" y="111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0"/>
                    <a:pt x="0" y="0"/>
                    <a:pt x="0" y="39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727077" y="1891273"/>
              <a:ext cx="112713" cy="165100"/>
            </a:xfrm>
            <a:custGeom>
              <a:avLst/>
              <a:gdLst>
                <a:gd name="T0" fmla="*/ 23 w 30"/>
                <a:gd name="T1" fmla="*/ 3 h 44"/>
                <a:gd name="T2" fmla="*/ 4 w 30"/>
                <a:gd name="T3" fmla="*/ 17 h 44"/>
                <a:gd name="T4" fmla="*/ 7 w 30"/>
                <a:gd name="T5" fmla="*/ 41 h 44"/>
                <a:gd name="T6" fmla="*/ 26 w 30"/>
                <a:gd name="T7" fmla="*/ 27 h 44"/>
                <a:gd name="T8" fmla="*/ 23 w 30"/>
                <a:gd name="T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4">
                  <a:moveTo>
                    <a:pt x="23" y="3"/>
                  </a:moveTo>
                  <a:cubicBezTo>
                    <a:pt x="17" y="0"/>
                    <a:pt x="9" y="7"/>
                    <a:pt x="4" y="17"/>
                  </a:cubicBezTo>
                  <a:cubicBezTo>
                    <a:pt x="0" y="28"/>
                    <a:pt x="1" y="39"/>
                    <a:pt x="7" y="41"/>
                  </a:cubicBezTo>
                  <a:cubicBezTo>
                    <a:pt x="13" y="44"/>
                    <a:pt x="21" y="38"/>
                    <a:pt x="26" y="27"/>
                  </a:cubicBezTo>
                  <a:cubicBezTo>
                    <a:pt x="30" y="16"/>
                    <a:pt x="29" y="5"/>
                    <a:pt x="23" y="3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200027" y="1891273"/>
              <a:ext cx="115888" cy="165100"/>
            </a:xfrm>
            <a:custGeom>
              <a:avLst/>
              <a:gdLst>
                <a:gd name="T0" fmla="*/ 8 w 31"/>
                <a:gd name="T1" fmla="*/ 3 h 44"/>
                <a:gd name="T2" fmla="*/ 26 w 31"/>
                <a:gd name="T3" fmla="*/ 17 h 44"/>
                <a:gd name="T4" fmla="*/ 23 w 31"/>
                <a:gd name="T5" fmla="*/ 41 h 44"/>
                <a:gd name="T6" fmla="*/ 5 w 31"/>
                <a:gd name="T7" fmla="*/ 27 h 44"/>
                <a:gd name="T8" fmla="*/ 8 w 31"/>
                <a:gd name="T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4">
                  <a:moveTo>
                    <a:pt x="8" y="3"/>
                  </a:moveTo>
                  <a:cubicBezTo>
                    <a:pt x="13" y="0"/>
                    <a:pt x="22" y="7"/>
                    <a:pt x="26" y="17"/>
                  </a:cubicBezTo>
                  <a:cubicBezTo>
                    <a:pt x="31" y="28"/>
                    <a:pt x="29" y="39"/>
                    <a:pt x="23" y="41"/>
                  </a:cubicBezTo>
                  <a:cubicBezTo>
                    <a:pt x="18" y="44"/>
                    <a:pt x="9" y="38"/>
                    <a:pt x="5" y="27"/>
                  </a:cubicBezTo>
                  <a:cubicBezTo>
                    <a:pt x="0" y="16"/>
                    <a:pt x="2" y="5"/>
                    <a:pt x="8" y="3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11165" y="2161148"/>
              <a:ext cx="220663" cy="79375"/>
            </a:xfrm>
            <a:custGeom>
              <a:avLst/>
              <a:gdLst>
                <a:gd name="T0" fmla="*/ 59 w 59"/>
                <a:gd name="T1" fmla="*/ 0 h 21"/>
                <a:gd name="T2" fmla="*/ 0 w 59"/>
                <a:gd name="T3" fmla="*/ 0 h 21"/>
                <a:gd name="T4" fmla="*/ 0 w 59"/>
                <a:gd name="T5" fmla="*/ 2 h 21"/>
                <a:gd name="T6" fmla="*/ 29 w 59"/>
                <a:gd name="T7" fmla="*/ 21 h 21"/>
                <a:gd name="T8" fmla="*/ 59 w 59"/>
                <a:gd name="T9" fmla="*/ 2 h 21"/>
                <a:gd name="T10" fmla="*/ 59 w 59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1">
                  <a:moveTo>
                    <a:pt x="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8" y="21"/>
                    <a:pt x="29" y="21"/>
                  </a:cubicBezTo>
                  <a:cubicBezTo>
                    <a:pt x="40" y="21"/>
                    <a:pt x="59" y="2"/>
                    <a:pt x="59" y="2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C5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214315" y="1542023"/>
              <a:ext cx="609600" cy="671513"/>
            </a:xfrm>
            <a:custGeom>
              <a:avLst/>
              <a:gdLst>
                <a:gd name="T0" fmla="*/ 81 w 162"/>
                <a:gd name="T1" fmla="*/ 179 h 179"/>
                <a:gd name="T2" fmla="*/ 12 w 162"/>
                <a:gd name="T3" fmla="*/ 106 h 179"/>
                <a:gd name="T4" fmla="*/ 81 w 162"/>
                <a:gd name="T5" fmla="*/ 0 h 179"/>
                <a:gd name="T6" fmla="*/ 150 w 162"/>
                <a:gd name="T7" fmla="*/ 106 h 179"/>
                <a:gd name="T8" fmla="*/ 81 w 162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79">
                  <a:moveTo>
                    <a:pt x="81" y="179"/>
                  </a:moveTo>
                  <a:cubicBezTo>
                    <a:pt x="63" y="179"/>
                    <a:pt x="24" y="149"/>
                    <a:pt x="12" y="106"/>
                  </a:cubicBezTo>
                  <a:cubicBezTo>
                    <a:pt x="0" y="62"/>
                    <a:pt x="23" y="0"/>
                    <a:pt x="81" y="0"/>
                  </a:cubicBezTo>
                  <a:cubicBezTo>
                    <a:pt x="140" y="0"/>
                    <a:pt x="162" y="62"/>
                    <a:pt x="150" y="106"/>
                  </a:cubicBezTo>
                  <a:cubicBezTo>
                    <a:pt x="138" y="149"/>
                    <a:pt x="100" y="179"/>
                    <a:pt x="81" y="179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3177802" y="1522973"/>
              <a:ext cx="642938" cy="465138"/>
            </a:xfrm>
            <a:custGeom>
              <a:avLst/>
              <a:gdLst>
                <a:gd name="T0" fmla="*/ 103 w 171"/>
                <a:gd name="T1" fmla="*/ 59 h 124"/>
                <a:gd name="T2" fmla="*/ 142 w 171"/>
                <a:gd name="T3" fmla="*/ 90 h 124"/>
                <a:gd name="T4" fmla="*/ 154 w 171"/>
                <a:gd name="T5" fmla="*/ 120 h 124"/>
                <a:gd name="T6" fmla="*/ 164 w 171"/>
                <a:gd name="T7" fmla="*/ 58 h 124"/>
                <a:gd name="T8" fmla="*/ 102 w 171"/>
                <a:gd name="T9" fmla="*/ 1 h 124"/>
                <a:gd name="T10" fmla="*/ 41 w 171"/>
                <a:gd name="T11" fmla="*/ 19 h 124"/>
                <a:gd name="T12" fmla="*/ 25 w 171"/>
                <a:gd name="T13" fmla="*/ 124 h 124"/>
                <a:gd name="T14" fmla="*/ 59 w 171"/>
                <a:gd name="T15" fmla="*/ 42 h 124"/>
                <a:gd name="T16" fmla="*/ 103 w 171"/>
                <a:gd name="T17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24">
                  <a:moveTo>
                    <a:pt x="103" y="59"/>
                  </a:moveTo>
                  <a:cubicBezTo>
                    <a:pt x="117" y="89"/>
                    <a:pt x="123" y="98"/>
                    <a:pt x="142" y="90"/>
                  </a:cubicBezTo>
                  <a:cubicBezTo>
                    <a:pt x="161" y="82"/>
                    <a:pt x="158" y="104"/>
                    <a:pt x="154" y="120"/>
                  </a:cubicBezTo>
                  <a:cubicBezTo>
                    <a:pt x="171" y="99"/>
                    <a:pt x="169" y="78"/>
                    <a:pt x="164" y="58"/>
                  </a:cubicBezTo>
                  <a:cubicBezTo>
                    <a:pt x="158" y="35"/>
                    <a:pt x="129" y="1"/>
                    <a:pt x="102" y="1"/>
                  </a:cubicBezTo>
                  <a:cubicBezTo>
                    <a:pt x="87" y="0"/>
                    <a:pt x="65" y="2"/>
                    <a:pt x="41" y="19"/>
                  </a:cubicBezTo>
                  <a:cubicBezTo>
                    <a:pt x="0" y="49"/>
                    <a:pt x="14" y="116"/>
                    <a:pt x="25" y="124"/>
                  </a:cubicBezTo>
                  <a:cubicBezTo>
                    <a:pt x="14" y="61"/>
                    <a:pt x="40" y="74"/>
                    <a:pt x="59" y="42"/>
                  </a:cubicBezTo>
                  <a:cubicBezTo>
                    <a:pt x="65" y="27"/>
                    <a:pt x="88" y="26"/>
                    <a:pt x="103" y="5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3244477" y="2262748"/>
              <a:ext cx="219075" cy="717550"/>
            </a:xfrm>
            <a:custGeom>
              <a:avLst/>
              <a:gdLst>
                <a:gd name="T0" fmla="*/ 138 w 138"/>
                <a:gd name="T1" fmla="*/ 452 h 452"/>
                <a:gd name="T2" fmla="*/ 78 w 138"/>
                <a:gd name="T3" fmla="*/ 452 h 452"/>
                <a:gd name="T4" fmla="*/ 76 w 138"/>
                <a:gd name="T5" fmla="*/ 452 h 452"/>
                <a:gd name="T6" fmla="*/ 14 w 138"/>
                <a:gd name="T7" fmla="*/ 199 h 452"/>
                <a:gd name="T8" fmla="*/ 76 w 138"/>
                <a:gd name="T9" fmla="*/ 159 h 452"/>
                <a:gd name="T10" fmla="*/ 0 w 138"/>
                <a:gd name="T11" fmla="*/ 123 h 452"/>
                <a:gd name="T12" fmla="*/ 50 w 138"/>
                <a:gd name="T13" fmla="*/ 45 h 452"/>
                <a:gd name="T14" fmla="*/ 69 w 138"/>
                <a:gd name="T15" fmla="*/ 14 h 452"/>
                <a:gd name="T16" fmla="*/ 105 w 138"/>
                <a:gd name="T17" fmla="*/ 0 h 452"/>
                <a:gd name="T18" fmla="*/ 105 w 138"/>
                <a:gd name="T19" fmla="*/ 36 h 452"/>
                <a:gd name="T20" fmla="*/ 138 w 138"/>
                <a:gd name="T21" fmla="*/ 452 h 452"/>
                <a:gd name="T22" fmla="*/ 138 w 138"/>
                <a:gd name="T23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452">
                  <a:moveTo>
                    <a:pt x="138" y="452"/>
                  </a:moveTo>
                  <a:lnTo>
                    <a:pt x="78" y="452"/>
                  </a:lnTo>
                  <a:lnTo>
                    <a:pt x="76" y="452"/>
                  </a:lnTo>
                  <a:lnTo>
                    <a:pt x="14" y="199"/>
                  </a:lnTo>
                  <a:lnTo>
                    <a:pt x="76" y="159"/>
                  </a:lnTo>
                  <a:lnTo>
                    <a:pt x="0" y="123"/>
                  </a:lnTo>
                  <a:lnTo>
                    <a:pt x="50" y="45"/>
                  </a:lnTo>
                  <a:lnTo>
                    <a:pt x="69" y="14"/>
                  </a:lnTo>
                  <a:lnTo>
                    <a:pt x="105" y="0"/>
                  </a:lnTo>
                  <a:lnTo>
                    <a:pt x="105" y="36"/>
                  </a:lnTo>
                  <a:lnTo>
                    <a:pt x="138" y="452"/>
                  </a:lnTo>
                  <a:lnTo>
                    <a:pt x="138" y="452"/>
                  </a:lnTo>
                  <a:close/>
                </a:path>
              </a:pathLst>
            </a:custGeom>
            <a:solidFill>
              <a:srgbClr val="5F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576265" y="2259573"/>
              <a:ext cx="217488" cy="720725"/>
            </a:xfrm>
            <a:custGeom>
              <a:avLst/>
              <a:gdLst>
                <a:gd name="T0" fmla="*/ 62 w 137"/>
                <a:gd name="T1" fmla="*/ 158 h 454"/>
                <a:gd name="T2" fmla="*/ 123 w 137"/>
                <a:gd name="T3" fmla="*/ 199 h 454"/>
                <a:gd name="T4" fmla="*/ 64 w 137"/>
                <a:gd name="T5" fmla="*/ 454 h 454"/>
                <a:gd name="T6" fmla="*/ 59 w 137"/>
                <a:gd name="T7" fmla="*/ 454 h 454"/>
                <a:gd name="T8" fmla="*/ 0 w 137"/>
                <a:gd name="T9" fmla="*/ 454 h 454"/>
                <a:gd name="T10" fmla="*/ 0 w 137"/>
                <a:gd name="T11" fmla="*/ 454 h 454"/>
                <a:gd name="T12" fmla="*/ 35 w 137"/>
                <a:gd name="T13" fmla="*/ 35 h 454"/>
                <a:gd name="T14" fmla="*/ 35 w 137"/>
                <a:gd name="T15" fmla="*/ 0 h 454"/>
                <a:gd name="T16" fmla="*/ 76 w 137"/>
                <a:gd name="T17" fmla="*/ 19 h 454"/>
                <a:gd name="T18" fmla="*/ 95 w 137"/>
                <a:gd name="T19" fmla="*/ 49 h 454"/>
                <a:gd name="T20" fmla="*/ 137 w 137"/>
                <a:gd name="T21" fmla="*/ 123 h 454"/>
                <a:gd name="T22" fmla="*/ 62 w 137"/>
                <a:gd name="T23" fmla="*/ 1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454">
                  <a:moveTo>
                    <a:pt x="62" y="158"/>
                  </a:moveTo>
                  <a:lnTo>
                    <a:pt x="123" y="199"/>
                  </a:lnTo>
                  <a:lnTo>
                    <a:pt x="64" y="454"/>
                  </a:lnTo>
                  <a:lnTo>
                    <a:pt x="59" y="454"/>
                  </a:lnTo>
                  <a:lnTo>
                    <a:pt x="0" y="454"/>
                  </a:lnTo>
                  <a:lnTo>
                    <a:pt x="0" y="454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76" y="19"/>
                  </a:lnTo>
                  <a:lnTo>
                    <a:pt x="95" y="49"/>
                  </a:lnTo>
                  <a:lnTo>
                    <a:pt x="137" y="123"/>
                  </a:lnTo>
                  <a:lnTo>
                    <a:pt x="62" y="158"/>
                  </a:lnTo>
                  <a:close/>
                </a:path>
              </a:pathLst>
            </a:custGeom>
            <a:solidFill>
              <a:srgbClr val="5F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3279402" y="1849998"/>
              <a:ext cx="481013" cy="176213"/>
            </a:xfrm>
            <a:custGeom>
              <a:avLst/>
              <a:gdLst>
                <a:gd name="T0" fmla="*/ 125 w 128"/>
                <a:gd name="T1" fmla="*/ 3 h 47"/>
                <a:gd name="T2" fmla="*/ 97 w 128"/>
                <a:gd name="T3" fmla="*/ 1 h 47"/>
                <a:gd name="T4" fmla="*/ 95 w 128"/>
                <a:gd name="T5" fmla="*/ 1 h 47"/>
                <a:gd name="T6" fmla="*/ 64 w 128"/>
                <a:gd name="T7" fmla="*/ 7 h 47"/>
                <a:gd name="T8" fmla="*/ 34 w 128"/>
                <a:gd name="T9" fmla="*/ 1 h 47"/>
                <a:gd name="T10" fmla="*/ 32 w 128"/>
                <a:gd name="T11" fmla="*/ 1 h 47"/>
                <a:gd name="T12" fmla="*/ 4 w 128"/>
                <a:gd name="T13" fmla="*/ 3 h 47"/>
                <a:gd name="T14" fmla="*/ 1 w 128"/>
                <a:gd name="T15" fmla="*/ 7 h 47"/>
                <a:gd name="T16" fmla="*/ 3 w 128"/>
                <a:gd name="T17" fmla="*/ 13 h 47"/>
                <a:gd name="T18" fmla="*/ 7 w 128"/>
                <a:gd name="T19" fmla="*/ 28 h 47"/>
                <a:gd name="T20" fmla="*/ 29 w 128"/>
                <a:gd name="T21" fmla="*/ 47 h 47"/>
                <a:gd name="T22" fmla="*/ 31 w 128"/>
                <a:gd name="T23" fmla="*/ 47 h 47"/>
                <a:gd name="T24" fmla="*/ 53 w 128"/>
                <a:gd name="T25" fmla="*/ 33 h 47"/>
                <a:gd name="T26" fmla="*/ 64 w 128"/>
                <a:gd name="T27" fmla="*/ 17 h 47"/>
                <a:gd name="T28" fmla="*/ 74 w 128"/>
                <a:gd name="T29" fmla="*/ 32 h 47"/>
                <a:gd name="T30" fmla="*/ 96 w 128"/>
                <a:gd name="T31" fmla="*/ 47 h 47"/>
                <a:gd name="T32" fmla="*/ 98 w 128"/>
                <a:gd name="T33" fmla="*/ 46 h 47"/>
                <a:gd name="T34" fmla="*/ 121 w 128"/>
                <a:gd name="T35" fmla="*/ 28 h 47"/>
                <a:gd name="T36" fmla="*/ 126 w 128"/>
                <a:gd name="T37" fmla="*/ 13 h 47"/>
                <a:gd name="T38" fmla="*/ 128 w 128"/>
                <a:gd name="T39" fmla="*/ 7 h 47"/>
                <a:gd name="T40" fmla="*/ 125 w 128"/>
                <a:gd name="T41" fmla="*/ 3 h 47"/>
                <a:gd name="T42" fmla="*/ 41 w 128"/>
                <a:gd name="T43" fmla="*/ 42 h 47"/>
                <a:gd name="T44" fmla="*/ 31 w 128"/>
                <a:gd name="T45" fmla="*/ 44 h 47"/>
                <a:gd name="T46" fmla="*/ 12 w 128"/>
                <a:gd name="T47" fmla="*/ 35 h 47"/>
                <a:gd name="T48" fmla="*/ 13 w 128"/>
                <a:gd name="T49" fmla="*/ 6 h 47"/>
                <a:gd name="T50" fmla="*/ 32 w 128"/>
                <a:gd name="T51" fmla="*/ 4 h 47"/>
                <a:gd name="T52" fmla="*/ 53 w 128"/>
                <a:gd name="T53" fmla="*/ 11 h 47"/>
                <a:gd name="T54" fmla="*/ 41 w 128"/>
                <a:gd name="T55" fmla="*/ 42 h 47"/>
                <a:gd name="T56" fmla="*/ 115 w 128"/>
                <a:gd name="T57" fmla="*/ 35 h 47"/>
                <a:gd name="T58" fmla="*/ 96 w 128"/>
                <a:gd name="T59" fmla="*/ 44 h 47"/>
                <a:gd name="T60" fmla="*/ 86 w 128"/>
                <a:gd name="T61" fmla="*/ 42 h 47"/>
                <a:gd name="T62" fmla="*/ 75 w 128"/>
                <a:gd name="T63" fmla="*/ 11 h 47"/>
                <a:gd name="T64" fmla="*/ 97 w 128"/>
                <a:gd name="T65" fmla="*/ 4 h 47"/>
                <a:gd name="T66" fmla="*/ 116 w 128"/>
                <a:gd name="T67" fmla="*/ 6 h 47"/>
                <a:gd name="T68" fmla="*/ 115 w 128"/>
                <a:gd name="T69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47">
                  <a:moveTo>
                    <a:pt x="125" y="3"/>
                  </a:moveTo>
                  <a:cubicBezTo>
                    <a:pt x="122" y="2"/>
                    <a:pt x="108" y="0"/>
                    <a:pt x="97" y="1"/>
                  </a:cubicBezTo>
                  <a:cubicBezTo>
                    <a:pt x="96" y="1"/>
                    <a:pt x="95" y="1"/>
                    <a:pt x="95" y="1"/>
                  </a:cubicBezTo>
                  <a:cubicBezTo>
                    <a:pt x="85" y="2"/>
                    <a:pt x="73" y="6"/>
                    <a:pt x="64" y="7"/>
                  </a:cubicBezTo>
                  <a:cubicBezTo>
                    <a:pt x="60" y="7"/>
                    <a:pt x="45" y="2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ubicBezTo>
                    <a:pt x="21" y="1"/>
                    <a:pt x="7" y="2"/>
                    <a:pt x="4" y="3"/>
                  </a:cubicBezTo>
                  <a:cubicBezTo>
                    <a:pt x="1" y="4"/>
                    <a:pt x="1" y="4"/>
                    <a:pt x="1" y="7"/>
                  </a:cubicBezTo>
                  <a:cubicBezTo>
                    <a:pt x="0" y="10"/>
                    <a:pt x="1" y="12"/>
                    <a:pt x="3" y="13"/>
                  </a:cubicBezTo>
                  <a:cubicBezTo>
                    <a:pt x="5" y="14"/>
                    <a:pt x="5" y="18"/>
                    <a:pt x="7" y="28"/>
                  </a:cubicBezTo>
                  <a:cubicBezTo>
                    <a:pt x="8" y="38"/>
                    <a:pt x="12" y="45"/>
                    <a:pt x="29" y="47"/>
                  </a:cubicBezTo>
                  <a:cubicBezTo>
                    <a:pt x="29" y="47"/>
                    <a:pt x="30" y="47"/>
                    <a:pt x="31" y="47"/>
                  </a:cubicBezTo>
                  <a:cubicBezTo>
                    <a:pt x="46" y="47"/>
                    <a:pt x="51" y="36"/>
                    <a:pt x="53" y="33"/>
                  </a:cubicBezTo>
                  <a:cubicBezTo>
                    <a:pt x="56" y="26"/>
                    <a:pt x="56" y="17"/>
                    <a:pt x="64" y="17"/>
                  </a:cubicBezTo>
                  <a:cubicBezTo>
                    <a:pt x="72" y="17"/>
                    <a:pt x="71" y="26"/>
                    <a:pt x="74" y="32"/>
                  </a:cubicBezTo>
                  <a:cubicBezTo>
                    <a:pt x="76" y="36"/>
                    <a:pt x="81" y="47"/>
                    <a:pt x="96" y="47"/>
                  </a:cubicBezTo>
                  <a:cubicBezTo>
                    <a:pt x="96" y="47"/>
                    <a:pt x="97" y="47"/>
                    <a:pt x="98" y="46"/>
                  </a:cubicBezTo>
                  <a:cubicBezTo>
                    <a:pt x="115" y="45"/>
                    <a:pt x="119" y="37"/>
                    <a:pt x="121" y="28"/>
                  </a:cubicBezTo>
                  <a:cubicBezTo>
                    <a:pt x="123" y="17"/>
                    <a:pt x="123" y="14"/>
                    <a:pt x="126" y="13"/>
                  </a:cubicBezTo>
                  <a:cubicBezTo>
                    <a:pt x="128" y="12"/>
                    <a:pt x="128" y="10"/>
                    <a:pt x="128" y="7"/>
                  </a:cubicBezTo>
                  <a:cubicBezTo>
                    <a:pt x="128" y="4"/>
                    <a:pt x="128" y="4"/>
                    <a:pt x="125" y="3"/>
                  </a:cubicBezTo>
                  <a:close/>
                  <a:moveTo>
                    <a:pt x="41" y="42"/>
                  </a:moveTo>
                  <a:cubicBezTo>
                    <a:pt x="38" y="43"/>
                    <a:pt x="35" y="44"/>
                    <a:pt x="31" y="44"/>
                  </a:cubicBezTo>
                  <a:cubicBezTo>
                    <a:pt x="23" y="44"/>
                    <a:pt x="15" y="41"/>
                    <a:pt x="12" y="35"/>
                  </a:cubicBezTo>
                  <a:cubicBezTo>
                    <a:pt x="8" y="27"/>
                    <a:pt x="7" y="10"/>
                    <a:pt x="13" y="6"/>
                  </a:cubicBezTo>
                  <a:cubicBezTo>
                    <a:pt x="15" y="5"/>
                    <a:pt x="23" y="4"/>
                    <a:pt x="32" y="4"/>
                  </a:cubicBezTo>
                  <a:cubicBezTo>
                    <a:pt x="41" y="4"/>
                    <a:pt x="50" y="6"/>
                    <a:pt x="53" y="11"/>
                  </a:cubicBezTo>
                  <a:cubicBezTo>
                    <a:pt x="58" y="19"/>
                    <a:pt x="49" y="38"/>
                    <a:pt x="41" y="42"/>
                  </a:cubicBezTo>
                  <a:close/>
                  <a:moveTo>
                    <a:pt x="115" y="35"/>
                  </a:moveTo>
                  <a:cubicBezTo>
                    <a:pt x="112" y="41"/>
                    <a:pt x="103" y="44"/>
                    <a:pt x="96" y="44"/>
                  </a:cubicBezTo>
                  <a:cubicBezTo>
                    <a:pt x="92" y="44"/>
                    <a:pt x="89" y="43"/>
                    <a:pt x="86" y="42"/>
                  </a:cubicBezTo>
                  <a:cubicBezTo>
                    <a:pt x="78" y="38"/>
                    <a:pt x="70" y="19"/>
                    <a:pt x="75" y="11"/>
                  </a:cubicBezTo>
                  <a:cubicBezTo>
                    <a:pt x="79" y="6"/>
                    <a:pt x="88" y="4"/>
                    <a:pt x="97" y="4"/>
                  </a:cubicBezTo>
                  <a:cubicBezTo>
                    <a:pt x="105" y="3"/>
                    <a:pt x="113" y="4"/>
                    <a:pt x="116" y="6"/>
                  </a:cubicBezTo>
                  <a:cubicBezTo>
                    <a:pt x="121" y="10"/>
                    <a:pt x="120" y="27"/>
                    <a:pt x="115" y="35"/>
                  </a:cubicBez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2782515" y="2484998"/>
              <a:ext cx="228600" cy="404813"/>
            </a:xfrm>
            <a:custGeom>
              <a:avLst/>
              <a:gdLst>
                <a:gd name="T0" fmla="*/ 57 w 61"/>
                <a:gd name="T1" fmla="*/ 8 h 108"/>
                <a:gd name="T2" fmla="*/ 56 w 61"/>
                <a:gd name="T3" fmla="*/ 0 h 108"/>
                <a:gd name="T4" fmla="*/ 35 w 61"/>
                <a:gd name="T5" fmla="*/ 8 h 108"/>
                <a:gd name="T6" fmla="*/ 10 w 61"/>
                <a:gd name="T7" fmla="*/ 26 h 108"/>
                <a:gd name="T8" fmla="*/ 1 w 61"/>
                <a:gd name="T9" fmla="*/ 52 h 108"/>
                <a:gd name="T10" fmla="*/ 4 w 61"/>
                <a:gd name="T11" fmla="*/ 108 h 108"/>
                <a:gd name="T12" fmla="*/ 13 w 61"/>
                <a:gd name="T13" fmla="*/ 107 h 108"/>
                <a:gd name="T14" fmla="*/ 18 w 61"/>
                <a:gd name="T15" fmla="*/ 107 h 108"/>
                <a:gd name="T16" fmla="*/ 15 w 61"/>
                <a:gd name="T17" fmla="*/ 52 h 108"/>
                <a:gd name="T18" fmla="*/ 21 w 61"/>
                <a:gd name="T19" fmla="*/ 35 h 108"/>
                <a:gd name="T20" fmla="*/ 39 w 61"/>
                <a:gd name="T21" fmla="*/ 21 h 108"/>
                <a:gd name="T22" fmla="*/ 61 w 61"/>
                <a:gd name="T23" fmla="*/ 14 h 108"/>
                <a:gd name="T24" fmla="*/ 57 w 61"/>
                <a:gd name="T25" fmla="*/ 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8">
                  <a:moveTo>
                    <a:pt x="57" y="8"/>
                  </a:moveTo>
                  <a:cubicBezTo>
                    <a:pt x="56" y="5"/>
                    <a:pt x="56" y="3"/>
                    <a:pt x="56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6" y="11"/>
                    <a:pt x="16" y="18"/>
                    <a:pt x="10" y="26"/>
                  </a:cubicBezTo>
                  <a:cubicBezTo>
                    <a:pt x="4" y="34"/>
                    <a:pt x="0" y="43"/>
                    <a:pt x="1" y="5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6" y="107"/>
                    <a:pt x="9" y="107"/>
                    <a:pt x="13" y="107"/>
                  </a:cubicBezTo>
                  <a:cubicBezTo>
                    <a:pt x="14" y="107"/>
                    <a:pt x="16" y="107"/>
                    <a:pt x="18" y="10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6"/>
                    <a:pt x="17" y="40"/>
                    <a:pt x="21" y="35"/>
                  </a:cubicBezTo>
                  <a:cubicBezTo>
                    <a:pt x="26" y="29"/>
                    <a:pt x="33" y="24"/>
                    <a:pt x="39" y="21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59" y="12"/>
                    <a:pt x="58" y="10"/>
                    <a:pt x="57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695202" y="2886636"/>
              <a:ext cx="271463" cy="271463"/>
            </a:xfrm>
            <a:custGeom>
              <a:avLst/>
              <a:gdLst>
                <a:gd name="T0" fmla="*/ 27 w 72"/>
                <a:gd name="T1" fmla="*/ 1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41 w 72"/>
                <a:gd name="T9" fmla="*/ 0 h 72"/>
                <a:gd name="T10" fmla="*/ 36 w 72"/>
                <a:gd name="T11" fmla="*/ 0 h 72"/>
                <a:gd name="T12" fmla="*/ 27 w 72"/>
                <a:gd name="T13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2">
                  <a:moveTo>
                    <a:pt x="27" y="1"/>
                  </a:moveTo>
                  <a:cubicBezTo>
                    <a:pt x="11" y="5"/>
                    <a:pt x="0" y="19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5" y="72"/>
                    <a:pt x="72" y="56"/>
                    <a:pt x="72" y="36"/>
                  </a:cubicBezTo>
                  <a:cubicBezTo>
                    <a:pt x="72" y="18"/>
                    <a:pt x="58" y="3"/>
                    <a:pt x="41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2" y="0"/>
                    <a:pt x="29" y="0"/>
                    <a:pt x="27" y="1"/>
                  </a:cubicBezTo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992065" y="2361173"/>
              <a:ext cx="320675" cy="195263"/>
            </a:xfrm>
            <a:custGeom>
              <a:avLst/>
              <a:gdLst>
                <a:gd name="T0" fmla="*/ 83 w 85"/>
                <a:gd name="T1" fmla="*/ 12 h 52"/>
                <a:gd name="T2" fmla="*/ 64 w 85"/>
                <a:gd name="T3" fmla="*/ 3 h 52"/>
                <a:gd name="T4" fmla="*/ 10 w 85"/>
                <a:gd name="T5" fmla="*/ 22 h 52"/>
                <a:gd name="T6" fmla="*/ 0 w 85"/>
                <a:gd name="T7" fmla="*/ 33 h 52"/>
                <a:gd name="T8" fmla="*/ 1 w 85"/>
                <a:gd name="T9" fmla="*/ 41 h 52"/>
                <a:gd name="T10" fmla="*/ 5 w 85"/>
                <a:gd name="T11" fmla="*/ 47 h 52"/>
                <a:gd name="T12" fmla="*/ 20 w 85"/>
                <a:gd name="T13" fmla="*/ 50 h 52"/>
                <a:gd name="T14" fmla="*/ 74 w 85"/>
                <a:gd name="T15" fmla="*/ 31 h 52"/>
                <a:gd name="T16" fmla="*/ 83 w 85"/>
                <a:gd name="T17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52">
                  <a:moveTo>
                    <a:pt x="83" y="12"/>
                  </a:moveTo>
                  <a:cubicBezTo>
                    <a:pt x="80" y="5"/>
                    <a:pt x="72" y="0"/>
                    <a:pt x="64" y="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5" y="24"/>
                    <a:pt x="1" y="28"/>
                    <a:pt x="0" y="33"/>
                  </a:cubicBezTo>
                  <a:cubicBezTo>
                    <a:pt x="0" y="36"/>
                    <a:pt x="0" y="38"/>
                    <a:pt x="1" y="41"/>
                  </a:cubicBezTo>
                  <a:cubicBezTo>
                    <a:pt x="2" y="43"/>
                    <a:pt x="3" y="45"/>
                    <a:pt x="5" y="47"/>
                  </a:cubicBezTo>
                  <a:cubicBezTo>
                    <a:pt x="9" y="50"/>
                    <a:pt x="14" y="52"/>
                    <a:pt x="20" y="50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81" y="28"/>
                    <a:pt x="85" y="20"/>
                    <a:pt x="83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817315" y="5701273"/>
              <a:ext cx="2914650" cy="222250"/>
            </a:xfrm>
            <a:custGeom>
              <a:avLst/>
              <a:gdLst>
                <a:gd name="T0" fmla="*/ 147 w 774"/>
                <a:gd name="T1" fmla="*/ 0 h 59"/>
                <a:gd name="T2" fmla="*/ 0 w 774"/>
                <a:gd name="T3" fmla="*/ 26 h 59"/>
                <a:gd name="T4" fmla="*/ 387 w 774"/>
                <a:gd name="T5" fmla="*/ 59 h 59"/>
                <a:gd name="T6" fmla="*/ 774 w 774"/>
                <a:gd name="T7" fmla="*/ 26 h 59"/>
                <a:gd name="T8" fmla="*/ 659 w 774"/>
                <a:gd name="T9" fmla="*/ 2 h 59"/>
                <a:gd name="T10" fmla="*/ 659 w 774"/>
                <a:gd name="T11" fmla="*/ 6 h 59"/>
                <a:gd name="T12" fmla="*/ 407 w 774"/>
                <a:gd name="T13" fmla="*/ 6 h 59"/>
                <a:gd name="T14" fmla="*/ 395 w 774"/>
                <a:gd name="T15" fmla="*/ 6 h 59"/>
                <a:gd name="T16" fmla="*/ 147 w 774"/>
                <a:gd name="T17" fmla="*/ 6 h 59"/>
                <a:gd name="T18" fmla="*/ 147 w 774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4" h="59">
                  <a:moveTo>
                    <a:pt x="147" y="0"/>
                  </a:moveTo>
                  <a:cubicBezTo>
                    <a:pt x="58" y="6"/>
                    <a:pt x="0" y="15"/>
                    <a:pt x="0" y="26"/>
                  </a:cubicBezTo>
                  <a:cubicBezTo>
                    <a:pt x="0" y="44"/>
                    <a:pt x="173" y="59"/>
                    <a:pt x="387" y="59"/>
                  </a:cubicBezTo>
                  <a:cubicBezTo>
                    <a:pt x="601" y="59"/>
                    <a:pt x="774" y="44"/>
                    <a:pt x="774" y="26"/>
                  </a:cubicBezTo>
                  <a:cubicBezTo>
                    <a:pt x="774" y="16"/>
                    <a:pt x="730" y="8"/>
                    <a:pt x="659" y="2"/>
                  </a:cubicBezTo>
                  <a:cubicBezTo>
                    <a:pt x="659" y="6"/>
                    <a:pt x="659" y="6"/>
                    <a:pt x="659" y="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147" y="6"/>
                    <a:pt x="147" y="6"/>
                    <a:pt x="147" y="6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A8D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574552" y="3323198"/>
              <a:ext cx="1520825" cy="2276475"/>
            </a:xfrm>
            <a:custGeom>
              <a:avLst/>
              <a:gdLst>
                <a:gd name="T0" fmla="*/ 481 w 958"/>
                <a:gd name="T1" fmla="*/ 0 h 1434"/>
                <a:gd name="T2" fmla="*/ 467 w 958"/>
                <a:gd name="T3" fmla="*/ 0 h 1434"/>
                <a:gd name="T4" fmla="*/ 0 w 958"/>
                <a:gd name="T5" fmla="*/ 0 h 1434"/>
                <a:gd name="T6" fmla="*/ 50 w 958"/>
                <a:gd name="T7" fmla="*/ 1434 h 1434"/>
                <a:gd name="T8" fmla="*/ 467 w 958"/>
                <a:gd name="T9" fmla="*/ 1434 h 1434"/>
                <a:gd name="T10" fmla="*/ 481 w 958"/>
                <a:gd name="T11" fmla="*/ 1434 h 1434"/>
                <a:gd name="T12" fmla="*/ 904 w 958"/>
                <a:gd name="T13" fmla="*/ 1434 h 1434"/>
                <a:gd name="T14" fmla="*/ 958 w 958"/>
                <a:gd name="T15" fmla="*/ 0 h 1434"/>
                <a:gd name="T16" fmla="*/ 481 w 958"/>
                <a:gd name="T17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8" h="1434">
                  <a:moveTo>
                    <a:pt x="481" y="0"/>
                  </a:moveTo>
                  <a:lnTo>
                    <a:pt x="467" y="0"/>
                  </a:lnTo>
                  <a:lnTo>
                    <a:pt x="0" y="0"/>
                  </a:lnTo>
                  <a:lnTo>
                    <a:pt x="50" y="1434"/>
                  </a:lnTo>
                  <a:lnTo>
                    <a:pt x="467" y="1434"/>
                  </a:lnTo>
                  <a:lnTo>
                    <a:pt x="481" y="1434"/>
                  </a:lnTo>
                  <a:lnTo>
                    <a:pt x="904" y="1434"/>
                  </a:lnTo>
                  <a:lnTo>
                    <a:pt x="958" y="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2574552" y="3323198"/>
              <a:ext cx="1520825" cy="2276475"/>
            </a:xfrm>
            <a:custGeom>
              <a:avLst/>
              <a:gdLst>
                <a:gd name="T0" fmla="*/ 481 w 958"/>
                <a:gd name="T1" fmla="*/ 0 h 1434"/>
                <a:gd name="T2" fmla="*/ 467 w 958"/>
                <a:gd name="T3" fmla="*/ 0 h 1434"/>
                <a:gd name="T4" fmla="*/ 0 w 958"/>
                <a:gd name="T5" fmla="*/ 0 h 1434"/>
                <a:gd name="T6" fmla="*/ 50 w 958"/>
                <a:gd name="T7" fmla="*/ 1434 h 1434"/>
                <a:gd name="T8" fmla="*/ 467 w 958"/>
                <a:gd name="T9" fmla="*/ 1434 h 1434"/>
                <a:gd name="T10" fmla="*/ 481 w 958"/>
                <a:gd name="T11" fmla="*/ 1434 h 1434"/>
                <a:gd name="T12" fmla="*/ 904 w 958"/>
                <a:gd name="T13" fmla="*/ 1434 h 1434"/>
                <a:gd name="T14" fmla="*/ 958 w 958"/>
                <a:gd name="T15" fmla="*/ 0 h 1434"/>
                <a:gd name="T16" fmla="*/ 481 w 958"/>
                <a:gd name="T17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8" h="1434">
                  <a:moveTo>
                    <a:pt x="481" y="0"/>
                  </a:moveTo>
                  <a:lnTo>
                    <a:pt x="467" y="0"/>
                  </a:lnTo>
                  <a:lnTo>
                    <a:pt x="0" y="0"/>
                  </a:lnTo>
                  <a:lnTo>
                    <a:pt x="50" y="1434"/>
                  </a:lnTo>
                  <a:lnTo>
                    <a:pt x="467" y="1434"/>
                  </a:lnTo>
                  <a:lnTo>
                    <a:pt x="481" y="1434"/>
                  </a:lnTo>
                  <a:lnTo>
                    <a:pt x="904" y="1434"/>
                  </a:lnTo>
                  <a:lnTo>
                    <a:pt x="958" y="0"/>
                  </a:lnTo>
                  <a:lnTo>
                    <a:pt x="4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371352" y="5552048"/>
              <a:ext cx="1927225" cy="173038"/>
            </a:xfrm>
            <a:custGeom>
              <a:avLst/>
              <a:gdLst>
                <a:gd name="T0" fmla="*/ 617 w 1214"/>
                <a:gd name="T1" fmla="*/ 0 h 109"/>
                <a:gd name="T2" fmla="*/ 588 w 1214"/>
                <a:gd name="T3" fmla="*/ 0 h 109"/>
                <a:gd name="T4" fmla="*/ 0 w 1214"/>
                <a:gd name="T5" fmla="*/ 0 h 109"/>
                <a:gd name="T6" fmla="*/ 0 w 1214"/>
                <a:gd name="T7" fmla="*/ 109 h 109"/>
                <a:gd name="T8" fmla="*/ 588 w 1214"/>
                <a:gd name="T9" fmla="*/ 109 h 109"/>
                <a:gd name="T10" fmla="*/ 617 w 1214"/>
                <a:gd name="T11" fmla="*/ 109 h 109"/>
                <a:gd name="T12" fmla="*/ 1214 w 1214"/>
                <a:gd name="T13" fmla="*/ 109 h 109"/>
                <a:gd name="T14" fmla="*/ 1214 w 1214"/>
                <a:gd name="T15" fmla="*/ 0 h 109"/>
                <a:gd name="T16" fmla="*/ 617 w 1214"/>
                <a:gd name="T1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09">
                  <a:moveTo>
                    <a:pt x="617" y="0"/>
                  </a:moveTo>
                  <a:lnTo>
                    <a:pt x="588" y="0"/>
                  </a:lnTo>
                  <a:lnTo>
                    <a:pt x="0" y="0"/>
                  </a:lnTo>
                  <a:lnTo>
                    <a:pt x="0" y="109"/>
                  </a:lnTo>
                  <a:lnTo>
                    <a:pt x="588" y="109"/>
                  </a:lnTo>
                  <a:lnTo>
                    <a:pt x="617" y="109"/>
                  </a:lnTo>
                  <a:lnTo>
                    <a:pt x="1214" y="109"/>
                  </a:lnTo>
                  <a:lnTo>
                    <a:pt x="1214" y="0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2371352" y="5552048"/>
              <a:ext cx="1927225" cy="173038"/>
            </a:xfrm>
            <a:custGeom>
              <a:avLst/>
              <a:gdLst>
                <a:gd name="T0" fmla="*/ 617 w 1214"/>
                <a:gd name="T1" fmla="*/ 0 h 109"/>
                <a:gd name="T2" fmla="*/ 588 w 1214"/>
                <a:gd name="T3" fmla="*/ 0 h 109"/>
                <a:gd name="T4" fmla="*/ 0 w 1214"/>
                <a:gd name="T5" fmla="*/ 0 h 109"/>
                <a:gd name="T6" fmla="*/ 0 w 1214"/>
                <a:gd name="T7" fmla="*/ 109 h 109"/>
                <a:gd name="T8" fmla="*/ 588 w 1214"/>
                <a:gd name="T9" fmla="*/ 109 h 109"/>
                <a:gd name="T10" fmla="*/ 617 w 1214"/>
                <a:gd name="T11" fmla="*/ 109 h 109"/>
                <a:gd name="T12" fmla="*/ 1214 w 1214"/>
                <a:gd name="T13" fmla="*/ 109 h 109"/>
                <a:gd name="T14" fmla="*/ 1214 w 1214"/>
                <a:gd name="T15" fmla="*/ 0 h 109"/>
                <a:gd name="T16" fmla="*/ 617 w 1214"/>
                <a:gd name="T1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09">
                  <a:moveTo>
                    <a:pt x="617" y="0"/>
                  </a:moveTo>
                  <a:lnTo>
                    <a:pt x="588" y="0"/>
                  </a:lnTo>
                  <a:lnTo>
                    <a:pt x="0" y="0"/>
                  </a:lnTo>
                  <a:lnTo>
                    <a:pt x="0" y="109"/>
                  </a:lnTo>
                  <a:lnTo>
                    <a:pt x="588" y="109"/>
                  </a:lnTo>
                  <a:lnTo>
                    <a:pt x="617" y="109"/>
                  </a:lnTo>
                  <a:lnTo>
                    <a:pt x="1214" y="109"/>
                  </a:lnTo>
                  <a:lnTo>
                    <a:pt x="1214" y="0"/>
                  </a:lnTo>
                  <a:lnTo>
                    <a:pt x="6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2255465" y="3021573"/>
              <a:ext cx="2160588" cy="601663"/>
            </a:xfrm>
            <a:custGeom>
              <a:avLst/>
              <a:gdLst>
                <a:gd name="T0" fmla="*/ 697 w 1361"/>
                <a:gd name="T1" fmla="*/ 0 h 379"/>
                <a:gd name="T2" fmla="*/ 654 w 1361"/>
                <a:gd name="T3" fmla="*/ 0 h 379"/>
                <a:gd name="T4" fmla="*/ 0 w 1361"/>
                <a:gd name="T5" fmla="*/ 0 h 379"/>
                <a:gd name="T6" fmla="*/ 23 w 1361"/>
                <a:gd name="T7" fmla="*/ 379 h 379"/>
                <a:gd name="T8" fmla="*/ 654 w 1361"/>
                <a:gd name="T9" fmla="*/ 379 h 379"/>
                <a:gd name="T10" fmla="*/ 697 w 1361"/>
                <a:gd name="T11" fmla="*/ 379 h 379"/>
                <a:gd name="T12" fmla="*/ 1337 w 1361"/>
                <a:gd name="T13" fmla="*/ 379 h 379"/>
                <a:gd name="T14" fmla="*/ 1361 w 1361"/>
                <a:gd name="T15" fmla="*/ 0 h 379"/>
                <a:gd name="T16" fmla="*/ 697 w 1361"/>
                <a:gd name="T1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1" h="379">
                  <a:moveTo>
                    <a:pt x="697" y="0"/>
                  </a:moveTo>
                  <a:lnTo>
                    <a:pt x="654" y="0"/>
                  </a:lnTo>
                  <a:lnTo>
                    <a:pt x="0" y="0"/>
                  </a:lnTo>
                  <a:lnTo>
                    <a:pt x="23" y="379"/>
                  </a:lnTo>
                  <a:lnTo>
                    <a:pt x="654" y="379"/>
                  </a:lnTo>
                  <a:lnTo>
                    <a:pt x="697" y="379"/>
                  </a:lnTo>
                  <a:lnTo>
                    <a:pt x="1337" y="379"/>
                  </a:lnTo>
                  <a:lnTo>
                    <a:pt x="1361" y="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4" name="Freeform 32"/>
            <p:cNvSpPr/>
            <p:nvPr/>
          </p:nvSpPr>
          <p:spPr bwMode="auto">
            <a:xfrm>
              <a:off x="2255465" y="3021573"/>
              <a:ext cx="2160588" cy="601663"/>
            </a:xfrm>
            <a:custGeom>
              <a:avLst/>
              <a:gdLst>
                <a:gd name="T0" fmla="*/ 697 w 1361"/>
                <a:gd name="T1" fmla="*/ 0 h 379"/>
                <a:gd name="T2" fmla="*/ 654 w 1361"/>
                <a:gd name="T3" fmla="*/ 0 h 379"/>
                <a:gd name="T4" fmla="*/ 0 w 1361"/>
                <a:gd name="T5" fmla="*/ 0 h 379"/>
                <a:gd name="T6" fmla="*/ 23 w 1361"/>
                <a:gd name="T7" fmla="*/ 379 h 379"/>
                <a:gd name="T8" fmla="*/ 654 w 1361"/>
                <a:gd name="T9" fmla="*/ 379 h 379"/>
                <a:gd name="T10" fmla="*/ 697 w 1361"/>
                <a:gd name="T11" fmla="*/ 379 h 379"/>
                <a:gd name="T12" fmla="*/ 1337 w 1361"/>
                <a:gd name="T13" fmla="*/ 379 h 379"/>
                <a:gd name="T14" fmla="*/ 1361 w 1361"/>
                <a:gd name="T15" fmla="*/ 0 h 379"/>
                <a:gd name="T16" fmla="*/ 697 w 1361"/>
                <a:gd name="T1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1" h="379">
                  <a:moveTo>
                    <a:pt x="697" y="0"/>
                  </a:moveTo>
                  <a:lnTo>
                    <a:pt x="654" y="0"/>
                  </a:lnTo>
                  <a:lnTo>
                    <a:pt x="0" y="0"/>
                  </a:lnTo>
                  <a:lnTo>
                    <a:pt x="23" y="379"/>
                  </a:lnTo>
                  <a:lnTo>
                    <a:pt x="654" y="379"/>
                  </a:lnTo>
                  <a:lnTo>
                    <a:pt x="697" y="379"/>
                  </a:lnTo>
                  <a:lnTo>
                    <a:pt x="1337" y="379"/>
                  </a:lnTo>
                  <a:lnTo>
                    <a:pt x="1361" y="0"/>
                  </a:lnTo>
                  <a:lnTo>
                    <a:pt x="6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5" name="Freeform 33"/>
            <p:cNvSpPr/>
            <p:nvPr/>
          </p:nvSpPr>
          <p:spPr bwMode="auto">
            <a:xfrm>
              <a:off x="2198315" y="2954898"/>
              <a:ext cx="2273300" cy="66675"/>
            </a:xfrm>
            <a:custGeom>
              <a:avLst/>
              <a:gdLst>
                <a:gd name="T0" fmla="*/ 726 w 1432"/>
                <a:gd name="T1" fmla="*/ 0 h 42"/>
                <a:gd name="T2" fmla="*/ 697 w 1432"/>
                <a:gd name="T3" fmla="*/ 0 h 42"/>
                <a:gd name="T4" fmla="*/ 0 w 1432"/>
                <a:gd name="T5" fmla="*/ 0 h 42"/>
                <a:gd name="T6" fmla="*/ 0 w 1432"/>
                <a:gd name="T7" fmla="*/ 42 h 42"/>
                <a:gd name="T8" fmla="*/ 697 w 1432"/>
                <a:gd name="T9" fmla="*/ 42 h 42"/>
                <a:gd name="T10" fmla="*/ 726 w 1432"/>
                <a:gd name="T11" fmla="*/ 42 h 42"/>
                <a:gd name="T12" fmla="*/ 1432 w 1432"/>
                <a:gd name="T13" fmla="*/ 42 h 42"/>
                <a:gd name="T14" fmla="*/ 1432 w 1432"/>
                <a:gd name="T15" fmla="*/ 0 h 42"/>
                <a:gd name="T16" fmla="*/ 726 w 14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2" h="42">
                  <a:moveTo>
                    <a:pt x="726" y="0"/>
                  </a:moveTo>
                  <a:lnTo>
                    <a:pt x="697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97" y="42"/>
                  </a:lnTo>
                  <a:lnTo>
                    <a:pt x="726" y="42"/>
                  </a:lnTo>
                  <a:lnTo>
                    <a:pt x="1432" y="42"/>
                  </a:lnTo>
                  <a:lnTo>
                    <a:pt x="1432" y="0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6" name="Freeform 34"/>
            <p:cNvSpPr/>
            <p:nvPr/>
          </p:nvSpPr>
          <p:spPr bwMode="auto">
            <a:xfrm>
              <a:off x="2198315" y="2954898"/>
              <a:ext cx="2273300" cy="66675"/>
            </a:xfrm>
            <a:custGeom>
              <a:avLst/>
              <a:gdLst>
                <a:gd name="T0" fmla="*/ 726 w 1432"/>
                <a:gd name="T1" fmla="*/ 0 h 42"/>
                <a:gd name="T2" fmla="*/ 697 w 1432"/>
                <a:gd name="T3" fmla="*/ 0 h 42"/>
                <a:gd name="T4" fmla="*/ 0 w 1432"/>
                <a:gd name="T5" fmla="*/ 0 h 42"/>
                <a:gd name="T6" fmla="*/ 0 w 1432"/>
                <a:gd name="T7" fmla="*/ 42 h 42"/>
                <a:gd name="T8" fmla="*/ 697 w 1432"/>
                <a:gd name="T9" fmla="*/ 42 h 42"/>
                <a:gd name="T10" fmla="*/ 726 w 1432"/>
                <a:gd name="T11" fmla="*/ 42 h 42"/>
                <a:gd name="T12" fmla="*/ 1432 w 1432"/>
                <a:gd name="T13" fmla="*/ 42 h 42"/>
                <a:gd name="T14" fmla="*/ 1432 w 1432"/>
                <a:gd name="T15" fmla="*/ 0 h 42"/>
                <a:gd name="T16" fmla="*/ 726 w 14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2" h="42">
                  <a:moveTo>
                    <a:pt x="726" y="0"/>
                  </a:moveTo>
                  <a:lnTo>
                    <a:pt x="697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97" y="42"/>
                  </a:lnTo>
                  <a:lnTo>
                    <a:pt x="726" y="42"/>
                  </a:lnTo>
                  <a:lnTo>
                    <a:pt x="1432" y="42"/>
                  </a:lnTo>
                  <a:lnTo>
                    <a:pt x="1432" y="0"/>
                  </a:lnTo>
                  <a:lnTo>
                    <a:pt x="7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7" name="Freeform 35"/>
            <p:cNvSpPr/>
            <p:nvPr/>
          </p:nvSpPr>
          <p:spPr bwMode="auto">
            <a:xfrm>
              <a:off x="2371352" y="5247248"/>
              <a:ext cx="282575" cy="304800"/>
            </a:xfrm>
            <a:custGeom>
              <a:avLst/>
              <a:gdLst>
                <a:gd name="T0" fmla="*/ 171 w 178"/>
                <a:gd name="T1" fmla="*/ 0 h 192"/>
                <a:gd name="T2" fmla="*/ 178 w 178"/>
                <a:gd name="T3" fmla="*/ 192 h 192"/>
                <a:gd name="T4" fmla="*/ 0 w 178"/>
                <a:gd name="T5" fmla="*/ 192 h 192"/>
                <a:gd name="T6" fmla="*/ 178 w 178"/>
                <a:gd name="T7" fmla="*/ 192 h 192"/>
                <a:gd name="T8" fmla="*/ 171 w 178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92">
                  <a:moveTo>
                    <a:pt x="171" y="0"/>
                  </a:moveTo>
                  <a:lnTo>
                    <a:pt x="178" y="192"/>
                  </a:lnTo>
                  <a:lnTo>
                    <a:pt x="0" y="192"/>
                  </a:lnTo>
                  <a:lnTo>
                    <a:pt x="178" y="192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8" name="Freeform 36"/>
            <p:cNvSpPr/>
            <p:nvPr/>
          </p:nvSpPr>
          <p:spPr bwMode="auto">
            <a:xfrm>
              <a:off x="2371352" y="5247248"/>
              <a:ext cx="282575" cy="304800"/>
            </a:xfrm>
            <a:custGeom>
              <a:avLst/>
              <a:gdLst>
                <a:gd name="T0" fmla="*/ 171 w 178"/>
                <a:gd name="T1" fmla="*/ 0 h 192"/>
                <a:gd name="T2" fmla="*/ 178 w 178"/>
                <a:gd name="T3" fmla="*/ 192 h 192"/>
                <a:gd name="T4" fmla="*/ 0 w 178"/>
                <a:gd name="T5" fmla="*/ 192 h 192"/>
                <a:gd name="T6" fmla="*/ 178 w 178"/>
                <a:gd name="T7" fmla="*/ 192 h 192"/>
                <a:gd name="T8" fmla="*/ 171 w 178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92">
                  <a:moveTo>
                    <a:pt x="171" y="0"/>
                  </a:moveTo>
                  <a:lnTo>
                    <a:pt x="178" y="192"/>
                  </a:lnTo>
                  <a:lnTo>
                    <a:pt x="0" y="192"/>
                  </a:lnTo>
                  <a:lnTo>
                    <a:pt x="178" y="192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9" name="Freeform 37"/>
            <p:cNvSpPr/>
            <p:nvPr/>
          </p:nvSpPr>
          <p:spPr bwMode="auto">
            <a:xfrm>
              <a:off x="2585665" y="3623236"/>
              <a:ext cx="735013" cy="1928813"/>
            </a:xfrm>
            <a:custGeom>
              <a:avLst/>
              <a:gdLst>
                <a:gd name="T0" fmla="*/ 463 w 463"/>
                <a:gd name="T1" fmla="*/ 0 h 1215"/>
                <a:gd name="T2" fmla="*/ 446 w 463"/>
                <a:gd name="T3" fmla="*/ 0 h 1215"/>
                <a:gd name="T4" fmla="*/ 0 w 463"/>
                <a:gd name="T5" fmla="*/ 0 h 1215"/>
                <a:gd name="T6" fmla="*/ 36 w 463"/>
                <a:gd name="T7" fmla="*/ 1023 h 1215"/>
                <a:gd name="T8" fmla="*/ 43 w 463"/>
                <a:gd name="T9" fmla="*/ 1215 h 1215"/>
                <a:gd name="T10" fmla="*/ 453 w 463"/>
                <a:gd name="T11" fmla="*/ 1215 h 1215"/>
                <a:gd name="T12" fmla="*/ 463 w 463"/>
                <a:gd name="T13" fmla="*/ 1215 h 1215"/>
                <a:gd name="T14" fmla="*/ 463 w 463"/>
                <a:gd name="T15" fmla="*/ 0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3" h="1215">
                  <a:moveTo>
                    <a:pt x="463" y="0"/>
                  </a:moveTo>
                  <a:lnTo>
                    <a:pt x="446" y="0"/>
                  </a:lnTo>
                  <a:lnTo>
                    <a:pt x="0" y="0"/>
                  </a:lnTo>
                  <a:lnTo>
                    <a:pt x="36" y="1023"/>
                  </a:lnTo>
                  <a:lnTo>
                    <a:pt x="43" y="1215"/>
                  </a:lnTo>
                  <a:lnTo>
                    <a:pt x="453" y="1215"/>
                  </a:lnTo>
                  <a:lnTo>
                    <a:pt x="463" y="12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6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0" name="Freeform 38"/>
            <p:cNvSpPr/>
            <p:nvPr/>
          </p:nvSpPr>
          <p:spPr bwMode="auto">
            <a:xfrm>
              <a:off x="2585665" y="3623236"/>
              <a:ext cx="735013" cy="1928813"/>
            </a:xfrm>
            <a:custGeom>
              <a:avLst/>
              <a:gdLst>
                <a:gd name="T0" fmla="*/ 463 w 463"/>
                <a:gd name="T1" fmla="*/ 0 h 1215"/>
                <a:gd name="T2" fmla="*/ 446 w 463"/>
                <a:gd name="T3" fmla="*/ 0 h 1215"/>
                <a:gd name="T4" fmla="*/ 0 w 463"/>
                <a:gd name="T5" fmla="*/ 0 h 1215"/>
                <a:gd name="T6" fmla="*/ 36 w 463"/>
                <a:gd name="T7" fmla="*/ 1023 h 1215"/>
                <a:gd name="T8" fmla="*/ 43 w 463"/>
                <a:gd name="T9" fmla="*/ 1215 h 1215"/>
                <a:gd name="T10" fmla="*/ 453 w 463"/>
                <a:gd name="T11" fmla="*/ 1215 h 1215"/>
                <a:gd name="T12" fmla="*/ 463 w 463"/>
                <a:gd name="T13" fmla="*/ 1215 h 1215"/>
                <a:gd name="T14" fmla="*/ 463 w 463"/>
                <a:gd name="T15" fmla="*/ 0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3" h="1215">
                  <a:moveTo>
                    <a:pt x="463" y="0"/>
                  </a:moveTo>
                  <a:lnTo>
                    <a:pt x="446" y="0"/>
                  </a:lnTo>
                  <a:lnTo>
                    <a:pt x="0" y="0"/>
                  </a:lnTo>
                  <a:lnTo>
                    <a:pt x="36" y="1023"/>
                  </a:lnTo>
                  <a:lnTo>
                    <a:pt x="43" y="1215"/>
                  </a:lnTo>
                  <a:lnTo>
                    <a:pt x="453" y="1215"/>
                  </a:lnTo>
                  <a:lnTo>
                    <a:pt x="463" y="1215"/>
                  </a:lnTo>
                  <a:lnTo>
                    <a:pt x="4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1" name="Freeform 39"/>
            <p:cNvSpPr/>
            <p:nvPr/>
          </p:nvSpPr>
          <p:spPr bwMode="auto">
            <a:xfrm>
              <a:off x="2371352" y="5552048"/>
              <a:ext cx="949325" cy="173038"/>
            </a:xfrm>
            <a:custGeom>
              <a:avLst/>
              <a:gdLst>
                <a:gd name="T0" fmla="*/ 598 w 598"/>
                <a:gd name="T1" fmla="*/ 0 h 109"/>
                <a:gd name="T2" fmla="*/ 588 w 598"/>
                <a:gd name="T3" fmla="*/ 0 h 109"/>
                <a:gd name="T4" fmla="*/ 178 w 598"/>
                <a:gd name="T5" fmla="*/ 0 h 109"/>
                <a:gd name="T6" fmla="*/ 0 w 598"/>
                <a:gd name="T7" fmla="*/ 0 h 109"/>
                <a:gd name="T8" fmla="*/ 0 w 598"/>
                <a:gd name="T9" fmla="*/ 109 h 109"/>
                <a:gd name="T10" fmla="*/ 588 w 598"/>
                <a:gd name="T11" fmla="*/ 109 h 109"/>
                <a:gd name="T12" fmla="*/ 598 w 598"/>
                <a:gd name="T13" fmla="*/ 109 h 109"/>
                <a:gd name="T14" fmla="*/ 598 w 598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8" h="109">
                  <a:moveTo>
                    <a:pt x="598" y="0"/>
                  </a:moveTo>
                  <a:lnTo>
                    <a:pt x="588" y="0"/>
                  </a:lnTo>
                  <a:lnTo>
                    <a:pt x="178" y="0"/>
                  </a:lnTo>
                  <a:lnTo>
                    <a:pt x="0" y="0"/>
                  </a:lnTo>
                  <a:lnTo>
                    <a:pt x="0" y="109"/>
                  </a:lnTo>
                  <a:lnTo>
                    <a:pt x="588" y="109"/>
                  </a:lnTo>
                  <a:lnTo>
                    <a:pt x="598" y="109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8B6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2" name="Freeform 40"/>
            <p:cNvSpPr/>
            <p:nvPr/>
          </p:nvSpPr>
          <p:spPr bwMode="auto">
            <a:xfrm>
              <a:off x="2371352" y="5552048"/>
              <a:ext cx="949325" cy="173038"/>
            </a:xfrm>
            <a:custGeom>
              <a:avLst/>
              <a:gdLst>
                <a:gd name="T0" fmla="*/ 598 w 598"/>
                <a:gd name="T1" fmla="*/ 0 h 109"/>
                <a:gd name="T2" fmla="*/ 588 w 598"/>
                <a:gd name="T3" fmla="*/ 0 h 109"/>
                <a:gd name="T4" fmla="*/ 178 w 598"/>
                <a:gd name="T5" fmla="*/ 0 h 109"/>
                <a:gd name="T6" fmla="*/ 0 w 598"/>
                <a:gd name="T7" fmla="*/ 0 h 109"/>
                <a:gd name="T8" fmla="*/ 0 w 598"/>
                <a:gd name="T9" fmla="*/ 109 h 109"/>
                <a:gd name="T10" fmla="*/ 588 w 598"/>
                <a:gd name="T11" fmla="*/ 109 h 109"/>
                <a:gd name="T12" fmla="*/ 598 w 598"/>
                <a:gd name="T13" fmla="*/ 109 h 109"/>
                <a:gd name="T14" fmla="*/ 598 w 598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8" h="109">
                  <a:moveTo>
                    <a:pt x="598" y="0"/>
                  </a:moveTo>
                  <a:lnTo>
                    <a:pt x="588" y="0"/>
                  </a:lnTo>
                  <a:lnTo>
                    <a:pt x="178" y="0"/>
                  </a:lnTo>
                  <a:lnTo>
                    <a:pt x="0" y="0"/>
                  </a:lnTo>
                  <a:lnTo>
                    <a:pt x="0" y="109"/>
                  </a:lnTo>
                  <a:lnTo>
                    <a:pt x="588" y="109"/>
                  </a:lnTo>
                  <a:lnTo>
                    <a:pt x="598" y="109"/>
                  </a:lnTo>
                  <a:lnTo>
                    <a:pt x="5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3" name="Freeform 41"/>
            <p:cNvSpPr/>
            <p:nvPr/>
          </p:nvSpPr>
          <p:spPr bwMode="auto">
            <a:xfrm>
              <a:off x="2255465" y="3021573"/>
              <a:ext cx="1065213" cy="601663"/>
            </a:xfrm>
            <a:custGeom>
              <a:avLst/>
              <a:gdLst>
                <a:gd name="T0" fmla="*/ 671 w 671"/>
                <a:gd name="T1" fmla="*/ 0 h 379"/>
                <a:gd name="T2" fmla="*/ 654 w 671"/>
                <a:gd name="T3" fmla="*/ 0 h 379"/>
                <a:gd name="T4" fmla="*/ 0 w 671"/>
                <a:gd name="T5" fmla="*/ 0 h 379"/>
                <a:gd name="T6" fmla="*/ 23 w 671"/>
                <a:gd name="T7" fmla="*/ 379 h 379"/>
                <a:gd name="T8" fmla="*/ 208 w 671"/>
                <a:gd name="T9" fmla="*/ 379 h 379"/>
                <a:gd name="T10" fmla="*/ 654 w 671"/>
                <a:gd name="T11" fmla="*/ 379 h 379"/>
                <a:gd name="T12" fmla="*/ 671 w 671"/>
                <a:gd name="T13" fmla="*/ 379 h 379"/>
                <a:gd name="T14" fmla="*/ 671 w 671"/>
                <a:gd name="T15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" h="379">
                  <a:moveTo>
                    <a:pt x="671" y="0"/>
                  </a:moveTo>
                  <a:lnTo>
                    <a:pt x="654" y="0"/>
                  </a:lnTo>
                  <a:lnTo>
                    <a:pt x="0" y="0"/>
                  </a:lnTo>
                  <a:lnTo>
                    <a:pt x="23" y="379"/>
                  </a:lnTo>
                  <a:lnTo>
                    <a:pt x="208" y="379"/>
                  </a:lnTo>
                  <a:lnTo>
                    <a:pt x="654" y="379"/>
                  </a:lnTo>
                  <a:lnTo>
                    <a:pt x="671" y="379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8B6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4" name="Freeform 42"/>
            <p:cNvSpPr/>
            <p:nvPr/>
          </p:nvSpPr>
          <p:spPr bwMode="auto">
            <a:xfrm>
              <a:off x="2255465" y="3021573"/>
              <a:ext cx="1065213" cy="601663"/>
            </a:xfrm>
            <a:custGeom>
              <a:avLst/>
              <a:gdLst>
                <a:gd name="T0" fmla="*/ 671 w 671"/>
                <a:gd name="T1" fmla="*/ 0 h 379"/>
                <a:gd name="T2" fmla="*/ 654 w 671"/>
                <a:gd name="T3" fmla="*/ 0 h 379"/>
                <a:gd name="T4" fmla="*/ 0 w 671"/>
                <a:gd name="T5" fmla="*/ 0 h 379"/>
                <a:gd name="T6" fmla="*/ 23 w 671"/>
                <a:gd name="T7" fmla="*/ 379 h 379"/>
                <a:gd name="T8" fmla="*/ 208 w 671"/>
                <a:gd name="T9" fmla="*/ 379 h 379"/>
                <a:gd name="T10" fmla="*/ 654 w 671"/>
                <a:gd name="T11" fmla="*/ 379 h 379"/>
                <a:gd name="T12" fmla="*/ 671 w 671"/>
                <a:gd name="T13" fmla="*/ 379 h 379"/>
                <a:gd name="T14" fmla="*/ 671 w 671"/>
                <a:gd name="T15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" h="379">
                  <a:moveTo>
                    <a:pt x="671" y="0"/>
                  </a:moveTo>
                  <a:lnTo>
                    <a:pt x="654" y="0"/>
                  </a:lnTo>
                  <a:lnTo>
                    <a:pt x="0" y="0"/>
                  </a:lnTo>
                  <a:lnTo>
                    <a:pt x="23" y="379"/>
                  </a:lnTo>
                  <a:lnTo>
                    <a:pt x="208" y="379"/>
                  </a:lnTo>
                  <a:lnTo>
                    <a:pt x="654" y="379"/>
                  </a:lnTo>
                  <a:lnTo>
                    <a:pt x="671" y="379"/>
                  </a:lnTo>
                  <a:lnTo>
                    <a:pt x="6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5" name="Freeform 43"/>
            <p:cNvSpPr/>
            <p:nvPr/>
          </p:nvSpPr>
          <p:spPr bwMode="auto">
            <a:xfrm>
              <a:off x="2198315" y="2954898"/>
              <a:ext cx="1122363" cy="66675"/>
            </a:xfrm>
            <a:custGeom>
              <a:avLst/>
              <a:gdLst>
                <a:gd name="T0" fmla="*/ 707 w 707"/>
                <a:gd name="T1" fmla="*/ 0 h 42"/>
                <a:gd name="T2" fmla="*/ 697 w 707"/>
                <a:gd name="T3" fmla="*/ 0 h 42"/>
                <a:gd name="T4" fmla="*/ 472 w 707"/>
                <a:gd name="T5" fmla="*/ 0 h 42"/>
                <a:gd name="T6" fmla="*/ 322 w 707"/>
                <a:gd name="T7" fmla="*/ 0 h 42"/>
                <a:gd name="T8" fmla="*/ 0 w 707"/>
                <a:gd name="T9" fmla="*/ 0 h 42"/>
                <a:gd name="T10" fmla="*/ 0 w 707"/>
                <a:gd name="T11" fmla="*/ 42 h 42"/>
                <a:gd name="T12" fmla="*/ 36 w 707"/>
                <a:gd name="T13" fmla="*/ 42 h 42"/>
                <a:gd name="T14" fmla="*/ 697 w 707"/>
                <a:gd name="T15" fmla="*/ 42 h 42"/>
                <a:gd name="T16" fmla="*/ 707 w 707"/>
                <a:gd name="T17" fmla="*/ 42 h 42"/>
                <a:gd name="T18" fmla="*/ 707 w 707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7" h="42">
                  <a:moveTo>
                    <a:pt x="707" y="0"/>
                  </a:moveTo>
                  <a:lnTo>
                    <a:pt x="697" y="0"/>
                  </a:lnTo>
                  <a:lnTo>
                    <a:pt x="472" y="0"/>
                  </a:lnTo>
                  <a:lnTo>
                    <a:pt x="32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36" y="42"/>
                  </a:lnTo>
                  <a:lnTo>
                    <a:pt x="697" y="42"/>
                  </a:lnTo>
                  <a:lnTo>
                    <a:pt x="707" y="4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6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6" name="Freeform 44"/>
            <p:cNvSpPr/>
            <p:nvPr/>
          </p:nvSpPr>
          <p:spPr bwMode="auto">
            <a:xfrm>
              <a:off x="2198315" y="2954898"/>
              <a:ext cx="1122363" cy="66675"/>
            </a:xfrm>
            <a:custGeom>
              <a:avLst/>
              <a:gdLst>
                <a:gd name="T0" fmla="*/ 707 w 707"/>
                <a:gd name="T1" fmla="*/ 0 h 42"/>
                <a:gd name="T2" fmla="*/ 697 w 707"/>
                <a:gd name="T3" fmla="*/ 0 h 42"/>
                <a:gd name="T4" fmla="*/ 472 w 707"/>
                <a:gd name="T5" fmla="*/ 0 h 42"/>
                <a:gd name="T6" fmla="*/ 322 w 707"/>
                <a:gd name="T7" fmla="*/ 0 h 42"/>
                <a:gd name="T8" fmla="*/ 0 w 707"/>
                <a:gd name="T9" fmla="*/ 0 h 42"/>
                <a:gd name="T10" fmla="*/ 0 w 707"/>
                <a:gd name="T11" fmla="*/ 42 h 42"/>
                <a:gd name="T12" fmla="*/ 36 w 707"/>
                <a:gd name="T13" fmla="*/ 42 h 42"/>
                <a:gd name="T14" fmla="*/ 697 w 707"/>
                <a:gd name="T15" fmla="*/ 42 h 42"/>
                <a:gd name="T16" fmla="*/ 707 w 707"/>
                <a:gd name="T17" fmla="*/ 42 h 42"/>
                <a:gd name="T18" fmla="*/ 707 w 707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7" h="42">
                  <a:moveTo>
                    <a:pt x="707" y="0"/>
                  </a:moveTo>
                  <a:lnTo>
                    <a:pt x="697" y="0"/>
                  </a:lnTo>
                  <a:lnTo>
                    <a:pt x="472" y="0"/>
                  </a:lnTo>
                  <a:lnTo>
                    <a:pt x="32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36" y="42"/>
                  </a:lnTo>
                  <a:lnTo>
                    <a:pt x="697" y="42"/>
                  </a:lnTo>
                  <a:lnTo>
                    <a:pt x="707" y="42"/>
                  </a:lnTo>
                  <a:lnTo>
                    <a:pt x="7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-69bbb6e6eb234c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3510" y="4991100"/>
            <a:ext cx="1843405" cy="1767840"/>
          </a:xfrm>
          <a:prstGeom prst="rect">
            <a:avLst/>
          </a:prstGeom>
        </p:spPr>
      </p:pic>
      <p:pic>
        <p:nvPicPr>
          <p:cNvPr id="4" name="图片 3" descr="2846A676A8FF4378111787D5B5D6A64F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85" y="241935"/>
            <a:ext cx="1473835" cy="147383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1"/>
          <p:cNvSpPr/>
          <p:nvPr/>
        </p:nvSpPr>
        <p:spPr>
          <a:xfrm>
            <a:off x="5158889" y="1644410"/>
            <a:ext cx="1836738" cy="2130425"/>
          </a:xfrm>
          <a:custGeom>
            <a:avLst/>
            <a:gdLst/>
            <a:ahLst/>
            <a:cxnLst/>
            <a:rect l="l" t="t" r="r" b="b"/>
            <a:pathLst>
              <a:path w="3240360" h="3757972">
                <a:moveTo>
                  <a:pt x="1620180" y="0"/>
                </a:moveTo>
                <a:cubicBezTo>
                  <a:pt x="2514981" y="0"/>
                  <a:pt x="3240360" y="725379"/>
                  <a:pt x="3240360" y="1620180"/>
                </a:cubicBezTo>
                <a:cubicBezTo>
                  <a:pt x="3240360" y="2212023"/>
                  <a:pt x="2923020" y="2729746"/>
                  <a:pt x="2448272" y="3010903"/>
                </a:cubicBezTo>
                <a:lnTo>
                  <a:pt x="2448272" y="3511913"/>
                </a:lnTo>
                <a:cubicBezTo>
                  <a:pt x="2448272" y="3647808"/>
                  <a:pt x="2338108" y="3757972"/>
                  <a:pt x="2202213" y="3757972"/>
                </a:cubicBezTo>
                <a:lnTo>
                  <a:pt x="1038147" y="3757972"/>
                </a:lnTo>
                <a:cubicBezTo>
                  <a:pt x="902252" y="3757972"/>
                  <a:pt x="792088" y="3647808"/>
                  <a:pt x="792088" y="3511913"/>
                </a:cubicBezTo>
                <a:lnTo>
                  <a:pt x="792088" y="3010903"/>
                </a:lnTo>
                <a:cubicBezTo>
                  <a:pt x="317340" y="2729746"/>
                  <a:pt x="0" y="2212023"/>
                  <a:pt x="0" y="1620180"/>
                </a:cubicBezTo>
                <a:cubicBezTo>
                  <a:pt x="0" y="725379"/>
                  <a:pt x="725379" y="0"/>
                  <a:pt x="1620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03200" cap="flat" cmpd="sng" algn="ctr">
            <a:solidFill>
              <a:srgbClr val="FFBF17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3200" kern="0" dirty="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655778" y="3925646"/>
            <a:ext cx="858837" cy="1778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200" kern="0">
              <a:solidFill>
                <a:srgbClr val="3C72A4"/>
              </a:solidFill>
              <a:latin typeface="Calibri" panose="020F0502020204030204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730390" y="4181235"/>
            <a:ext cx="709613" cy="179387"/>
          </a:xfrm>
          <a:prstGeom prst="roundRect">
            <a:avLst>
              <a:gd name="adj" fmla="val 50000"/>
            </a:avLst>
          </a:prstGeom>
          <a:solidFill>
            <a:srgbClr val="374E78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200" kern="0">
              <a:solidFill>
                <a:srgbClr val="3C72A4"/>
              </a:solidFill>
              <a:latin typeface="Calibri" panose="020F0502020204030204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655778" y="4438409"/>
            <a:ext cx="858837" cy="1778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200" kern="0">
              <a:solidFill>
                <a:srgbClr val="3C72A4"/>
              </a:solidFill>
              <a:latin typeface="Calibri" panose="020F0502020204030204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814528" y="4695585"/>
            <a:ext cx="541337" cy="134937"/>
          </a:xfrm>
          <a:prstGeom prst="roundRect">
            <a:avLst>
              <a:gd name="adj" fmla="val 50000"/>
            </a:avLst>
          </a:prstGeom>
          <a:solidFill>
            <a:srgbClr val="374E78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200" kern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3079" name="椭圆 32"/>
          <p:cNvSpPr>
            <a:spLocks noChangeArrowheads="1"/>
          </p:cNvSpPr>
          <p:nvPr/>
        </p:nvSpPr>
        <p:spPr bwMode="auto">
          <a:xfrm>
            <a:off x="3734903" y="1762520"/>
            <a:ext cx="485775" cy="485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 algn="ctr">
            <a:solidFill>
              <a:srgbClr val="374E78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374E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en-US" altLang="zh-CN" sz="2000" b="1" dirty="0">
              <a:solidFill>
                <a:srgbClr val="374E78"/>
              </a:solidFill>
              <a:latin typeface="Agency FB" panose="020B0503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80" name="直接连接符 33"/>
          <p:cNvCxnSpPr>
            <a:cxnSpLocks noChangeShapeType="1"/>
          </p:cNvCxnSpPr>
          <p:nvPr/>
        </p:nvCxnSpPr>
        <p:spPr bwMode="auto">
          <a:xfrm>
            <a:off x="4316244" y="2076209"/>
            <a:ext cx="647700" cy="271462"/>
          </a:xfrm>
          <a:prstGeom prst="line">
            <a:avLst/>
          </a:prstGeom>
          <a:noFill/>
          <a:ln w="38100" algn="ctr">
            <a:solidFill>
              <a:srgbClr val="374E7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1" name="椭圆 34"/>
          <p:cNvSpPr>
            <a:spLocks noChangeArrowheads="1"/>
          </p:cNvSpPr>
          <p:nvPr/>
        </p:nvSpPr>
        <p:spPr bwMode="auto">
          <a:xfrm>
            <a:off x="7902408" y="1873010"/>
            <a:ext cx="485775" cy="485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 algn="ctr">
            <a:solidFill>
              <a:srgbClr val="374E78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374E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en-US" altLang="zh-CN" sz="2000" b="1">
              <a:solidFill>
                <a:srgbClr val="374E78"/>
              </a:solidFill>
              <a:latin typeface="Agency FB" panose="020B0503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82" name="直接连接符 35"/>
          <p:cNvCxnSpPr>
            <a:cxnSpLocks noChangeShapeType="1"/>
          </p:cNvCxnSpPr>
          <p:nvPr/>
        </p:nvCxnSpPr>
        <p:spPr bwMode="auto">
          <a:xfrm rot="8309691">
            <a:off x="7174697" y="2256867"/>
            <a:ext cx="647700" cy="269875"/>
          </a:xfrm>
          <a:prstGeom prst="line">
            <a:avLst/>
          </a:prstGeom>
          <a:noFill/>
          <a:ln w="38100" algn="ctr">
            <a:solidFill>
              <a:srgbClr val="374E7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3" name="椭圆 36"/>
          <p:cNvSpPr>
            <a:spLocks noChangeArrowheads="1"/>
          </p:cNvSpPr>
          <p:nvPr/>
        </p:nvSpPr>
        <p:spPr bwMode="auto">
          <a:xfrm>
            <a:off x="4477853" y="4178060"/>
            <a:ext cx="485775" cy="485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 algn="ctr">
            <a:solidFill>
              <a:srgbClr val="374E78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374E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en-US" altLang="zh-CN" sz="2000" b="1" dirty="0">
              <a:solidFill>
                <a:srgbClr val="374E78"/>
              </a:solidFill>
              <a:latin typeface="Agency FB" panose="020B0503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84" name="直接连接符 37"/>
          <p:cNvCxnSpPr>
            <a:cxnSpLocks noChangeShapeType="1"/>
          </p:cNvCxnSpPr>
          <p:nvPr/>
        </p:nvCxnSpPr>
        <p:spPr bwMode="auto">
          <a:xfrm rot="-3781756">
            <a:off x="4876315" y="3858972"/>
            <a:ext cx="647700" cy="269875"/>
          </a:xfrm>
          <a:prstGeom prst="line">
            <a:avLst/>
          </a:prstGeom>
          <a:noFill/>
          <a:ln w="38100" algn="ctr">
            <a:solidFill>
              <a:srgbClr val="374E7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5" name="椭圆 38"/>
          <p:cNvSpPr>
            <a:spLocks noChangeArrowheads="1"/>
          </p:cNvSpPr>
          <p:nvPr/>
        </p:nvSpPr>
        <p:spPr bwMode="auto">
          <a:xfrm>
            <a:off x="7232165" y="4178060"/>
            <a:ext cx="485775" cy="485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 algn="ctr">
            <a:solidFill>
              <a:srgbClr val="374E78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374E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en-US" altLang="zh-CN" sz="2000" b="1" dirty="0">
              <a:solidFill>
                <a:srgbClr val="374E78"/>
              </a:solidFill>
              <a:latin typeface="Agency FB" panose="020B0503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86" name="直接连接符 39"/>
          <p:cNvCxnSpPr>
            <a:cxnSpLocks noChangeShapeType="1"/>
          </p:cNvCxnSpPr>
          <p:nvPr/>
        </p:nvCxnSpPr>
        <p:spPr bwMode="auto">
          <a:xfrm flipH="1" flipV="1">
            <a:off x="6700352" y="3765309"/>
            <a:ext cx="557212" cy="438150"/>
          </a:xfrm>
          <a:prstGeom prst="line">
            <a:avLst/>
          </a:prstGeom>
          <a:noFill/>
          <a:ln w="38100" algn="ctr">
            <a:solidFill>
              <a:srgbClr val="374E7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MH_Number_1"/>
          <p:cNvSpPr/>
          <p:nvPr>
            <p:custDataLst>
              <p:tags r:id="rId1"/>
            </p:custDataLst>
          </p:nvPr>
        </p:nvSpPr>
        <p:spPr>
          <a:xfrm>
            <a:off x="142104" y="147803"/>
            <a:ext cx="498951" cy="498614"/>
          </a:xfrm>
          <a:prstGeom prst="rect">
            <a:avLst/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MH_Entry_1"/>
          <p:cNvSpPr/>
          <p:nvPr>
            <p:custDataLst>
              <p:tags r:id="rId2"/>
            </p:custDataLst>
          </p:nvPr>
        </p:nvSpPr>
        <p:spPr>
          <a:xfrm>
            <a:off x="718525" y="147803"/>
            <a:ext cx="4027591" cy="498614"/>
          </a:xfrm>
          <a:prstGeom prst="rect">
            <a:avLst/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群英荟萃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图文框 3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4180" y="2023110"/>
            <a:ext cx="10464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群英</a:t>
            </a:r>
            <a:endParaRPr lang="zh-CN" altLang="en-US" sz="3200" b="1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荟萃</a:t>
            </a:r>
            <a:endParaRPr lang="zh-CN" altLang="en-US" sz="3200" b="1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2846A676A8FF4378111787D5B5D6A64F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11460" y="235585"/>
            <a:ext cx="1473835" cy="14738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06220" y="1682750"/>
            <a:ext cx="2343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走进企业</a:t>
            </a:r>
            <a:endParaRPr lang="zh-CN" altLang="en-US" sz="3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72805" y="1762760"/>
            <a:ext cx="2343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认识企业</a:t>
            </a:r>
            <a:endParaRPr lang="zh-CN" altLang="en-US" sz="3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34235" y="4103370"/>
            <a:ext cx="2343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了解就业</a:t>
            </a:r>
            <a:endParaRPr lang="zh-CN" altLang="en-US" sz="3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30820" y="4173855"/>
            <a:ext cx="2343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社会实践</a:t>
            </a:r>
            <a:endParaRPr lang="zh-CN" altLang="en-US" sz="3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1315" y="5109210"/>
            <a:ext cx="1165098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目的：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际的工作与书本上的知识是有一定距离的，并且需要进一步的再学习。培养实际动手能力，增加实际的操作经验，缩短了抽象的课本知识与实际工作的距离,对实际的工作的有了一个新的开始。在实践中了解社会，学到了很多在课堂上根本就学不到的知识，打开了视野，增长了见识，为我们以后进一步走向社会打下坚实的基础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/>
          <p:cNvGrpSpPr/>
          <p:nvPr/>
        </p:nvGrpSpPr>
        <p:grpSpPr>
          <a:xfrm>
            <a:off x="1451391" y="2468027"/>
            <a:ext cx="3247558" cy="3998944"/>
            <a:chOff x="773113" y="1439863"/>
            <a:chExt cx="4068762" cy="5010150"/>
          </a:xfrm>
        </p:grpSpPr>
        <p:sp>
          <p:nvSpPr>
            <p:cNvPr id="96" name="Freeform 94"/>
            <p:cNvSpPr/>
            <p:nvPr/>
          </p:nvSpPr>
          <p:spPr bwMode="auto">
            <a:xfrm>
              <a:off x="782638" y="1938337"/>
              <a:ext cx="3432175" cy="4130676"/>
            </a:xfrm>
            <a:custGeom>
              <a:avLst/>
              <a:gdLst>
                <a:gd name="T0" fmla="*/ 14 w 912"/>
                <a:gd name="T1" fmla="*/ 576 h 1098"/>
                <a:gd name="T2" fmla="*/ 191 w 912"/>
                <a:gd name="T3" fmla="*/ 966 h 1098"/>
                <a:gd name="T4" fmla="*/ 651 w 912"/>
                <a:gd name="T5" fmla="*/ 1036 h 1098"/>
                <a:gd name="T6" fmla="*/ 902 w 912"/>
                <a:gd name="T7" fmla="*/ 639 h 1098"/>
                <a:gd name="T8" fmla="*/ 746 w 912"/>
                <a:gd name="T9" fmla="*/ 129 h 1098"/>
                <a:gd name="T10" fmla="*/ 264 w 912"/>
                <a:gd name="T11" fmla="*/ 58 h 1098"/>
                <a:gd name="T12" fmla="*/ 14 w 912"/>
                <a:gd name="T13" fmla="*/ 576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2" h="1098">
                  <a:moveTo>
                    <a:pt x="14" y="576"/>
                  </a:moveTo>
                  <a:cubicBezTo>
                    <a:pt x="28" y="762"/>
                    <a:pt x="92" y="852"/>
                    <a:pt x="191" y="966"/>
                  </a:cubicBezTo>
                  <a:cubicBezTo>
                    <a:pt x="290" y="1080"/>
                    <a:pt x="499" y="1098"/>
                    <a:pt x="651" y="1036"/>
                  </a:cubicBezTo>
                  <a:cubicBezTo>
                    <a:pt x="803" y="973"/>
                    <a:pt x="892" y="815"/>
                    <a:pt x="902" y="639"/>
                  </a:cubicBezTo>
                  <a:cubicBezTo>
                    <a:pt x="912" y="463"/>
                    <a:pt x="906" y="237"/>
                    <a:pt x="746" y="129"/>
                  </a:cubicBezTo>
                  <a:cubicBezTo>
                    <a:pt x="585" y="21"/>
                    <a:pt x="425" y="0"/>
                    <a:pt x="264" y="58"/>
                  </a:cubicBezTo>
                  <a:cubicBezTo>
                    <a:pt x="103" y="117"/>
                    <a:pt x="0" y="390"/>
                    <a:pt x="14" y="576"/>
                  </a:cubicBez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654300" y="1481138"/>
              <a:ext cx="2146300" cy="18748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863975" y="2239963"/>
              <a:ext cx="688975" cy="2698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863975" y="2292351"/>
              <a:ext cx="688975" cy="2698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863975" y="2344738"/>
              <a:ext cx="688975" cy="2698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863975" y="2401888"/>
              <a:ext cx="688975" cy="222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863975" y="2454276"/>
              <a:ext cx="688975" cy="222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863975" y="2025651"/>
              <a:ext cx="688975" cy="12858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556125" y="3074988"/>
              <a:ext cx="203200" cy="239713"/>
            </a:xfrm>
            <a:custGeom>
              <a:avLst/>
              <a:gdLst>
                <a:gd name="T0" fmla="*/ 128 w 128"/>
                <a:gd name="T1" fmla="*/ 0 h 151"/>
                <a:gd name="T2" fmla="*/ 0 w 128"/>
                <a:gd name="T3" fmla="*/ 151 h 151"/>
                <a:gd name="T4" fmla="*/ 128 w 128"/>
                <a:gd name="T5" fmla="*/ 151 h 151"/>
                <a:gd name="T6" fmla="*/ 128 w 128"/>
                <a:gd name="T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51">
                  <a:moveTo>
                    <a:pt x="128" y="0"/>
                  </a:moveTo>
                  <a:lnTo>
                    <a:pt x="0" y="151"/>
                  </a:lnTo>
                  <a:lnTo>
                    <a:pt x="128" y="15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613025" y="1439863"/>
              <a:ext cx="2228850" cy="1954213"/>
            </a:xfrm>
            <a:custGeom>
              <a:avLst/>
              <a:gdLst>
                <a:gd name="T0" fmla="*/ 1378 w 1404"/>
                <a:gd name="T1" fmla="*/ 0 h 1231"/>
                <a:gd name="T2" fmla="*/ 589 w 1404"/>
                <a:gd name="T3" fmla="*/ 0 h 1231"/>
                <a:gd name="T4" fmla="*/ 26 w 1404"/>
                <a:gd name="T5" fmla="*/ 0 h 1231"/>
                <a:gd name="T6" fmla="*/ 0 w 1404"/>
                <a:gd name="T7" fmla="*/ 0 h 1231"/>
                <a:gd name="T8" fmla="*/ 0 w 1404"/>
                <a:gd name="T9" fmla="*/ 26 h 1231"/>
                <a:gd name="T10" fmla="*/ 0 w 1404"/>
                <a:gd name="T11" fmla="*/ 1207 h 1231"/>
                <a:gd name="T12" fmla="*/ 0 w 1404"/>
                <a:gd name="T13" fmla="*/ 1231 h 1231"/>
                <a:gd name="T14" fmla="*/ 26 w 1404"/>
                <a:gd name="T15" fmla="*/ 1231 h 1231"/>
                <a:gd name="T16" fmla="*/ 589 w 1404"/>
                <a:gd name="T17" fmla="*/ 1231 h 1231"/>
                <a:gd name="T18" fmla="*/ 1378 w 1404"/>
                <a:gd name="T19" fmla="*/ 1231 h 1231"/>
                <a:gd name="T20" fmla="*/ 1404 w 1404"/>
                <a:gd name="T21" fmla="*/ 1231 h 1231"/>
                <a:gd name="T22" fmla="*/ 1404 w 1404"/>
                <a:gd name="T23" fmla="*/ 1207 h 1231"/>
                <a:gd name="T24" fmla="*/ 1404 w 1404"/>
                <a:gd name="T25" fmla="*/ 26 h 1231"/>
                <a:gd name="T26" fmla="*/ 1404 w 1404"/>
                <a:gd name="T27" fmla="*/ 0 h 1231"/>
                <a:gd name="T28" fmla="*/ 1378 w 1404"/>
                <a:gd name="T29" fmla="*/ 0 h 1231"/>
                <a:gd name="T30" fmla="*/ 589 w 1404"/>
                <a:gd name="T31" fmla="*/ 1181 h 1231"/>
                <a:gd name="T32" fmla="*/ 52 w 1404"/>
                <a:gd name="T33" fmla="*/ 1181 h 1231"/>
                <a:gd name="T34" fmla="*/ 52 w 1404"/>
                <a:gd name="T35" fmla="*/ 232 h 1231"/>
                <a:gd name="T36" fmla="*/ 1352 w 1404"/>
                <a:gd name="T37" fmla="*/ 232 h 1231"/>
                <a:gd name="T38" fmla="*/ 1352 w 1404"/>
                <a:gd name="T39" fmla="*/ 1181 h 1231"/>
                <a:gd name="T40" fmla="*/ 589 w 1404"/>
                <a:gd name="T41" fmla="*/ 1181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4" h="1231">
                  <a:moveTo>
                    <a:pt x="1378" y="0"/>
                  </a:moveTo>
                  <a:lnTo>
                    <a:pt x="589" y="0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1207"/>
                  </a:lnTo>
                  <a:lnTo>
                    <a:pt x="0" y="1231"/>
                  </a:lnTo>
                  <a:lnTo>
                    <a:pt x="26" y="1231"/>
                  </a:lnTo>
                  <a:lnTo>
                    <a:pt x="589" y="1231"/>
                  </a:lnTo>
                  <a:lnTo>
                    <a:pt x="1378" y="1231"/>
                  </a:lnTo>
                  <a:lnTo>
                    <a:pt x="1404" y="1231"/>
                  </a:lnTo>
                  <a:lnTo>
                    <a:pt x="1404" y="1207"/>
                  </a:lnTo>
                  <a:lnTo>
                    <a:pt x="1404" y="26"/>
                  </a:lnTo>
                  <a:lnTo>
                    <a:pt x="1404" y="0"/>
                  </a:lnTo>
                  <a:lnTo>
                    <a:pt x="1378" y="0"/>
                  </a:lnTo>
                  <a:close/>
                  <a:moveTo>
                    <a:pt x="589" y="1181"/>
                  </a:moveTo>
                  <a:lnTo>
                    <a:pt x="52" y="1181"/>
                  </a:lnTo>
                  <a:lnTo>
                    <a:pt x="52" y="232"/>
                  </a:lnTo>
                  <a:lnTo>
                    <a:pt x="1352" y="232"/>
                  </a:lnTo>
                  <a:lnTo>
                    <a:pt x="1352" y="1181"/>
                  </a:lnTo>
                  <a:lnTo>
                    <a:pt x="589" y="1181"/>
                  </a:ln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924175" y="2217738"/>
              <a:ext cx="260350" cy="338138"/>
            </a:xfrm>
            <a:custGeom>
              <a:avLst/>
              <a:gdLst>
                <a:gd name="T0" fmla="*/ 69 w 69"/>
                <a:gd name="T1" fmla="*/ 30 h 90"/>
                <a:gd name="T2" fmla="*/ 52 w 69"/>
                <a:gd name="T3" fmla="*/ 0 h 90"/>
                <a:gd name="T4" fmla="*/ 0 w 69"/>
                <a:gd name="T5" fmla="*/ 90 h 90"/>
                <a:gd name="T6" fmla="*/ 34 w 69"/>
                <a:gd name="T7" fmla="*/ 90 h 90"/>
                <a:gd name="T8" fmla="*/ 69 w 69"/>
                <a:gd name="T9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90">
                  <a:moveTo>
                    <a:pt x="69" y="3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1" y="18"/>
                    <a:pt x="0" y="51"/>
                    <a:pt x="0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5" y="64"/>
                    <a:pt x="49" y="42"/>
                    <a:pt x="69" y="30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2924175" y="2559051"/>
              <a:ext cx="260350" cy="334963"/>
            </a:xfrm>
            <a:custGeom>
              <a:avLst/>
              <a:gdLst>
                <a:gd name="T0" fmla="*/ 34 w 69"/>
                <a:gd name="T1" fmla="*/ 0 h 89"/>
                <a:gd name="T2" fmla="*/ 34 w 69"/>
                <a:gd name="T3" fmla="*/ 0 h 89"/>
                <a:gd name="T4" fmla="*/ 0 w 69"/>
                <a:gd name="T5" fmla="*/ 0 h 89"/>
                <a:gd name="T6" fmla="*/ 52 w 69"/>
                <a:gd name="T7" fmla="*/ 89 h 89"/>
                <a:gd name="T8" fmla="*/ 69 w 69"/>
                <a:gd name="T9" fmla="*/ 61 h 89"/>
                <a:gd name="T10" fmla="*/ 34 w 69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89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21" y="71"/>
                    <a:pt x="52" y="8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48" y="48"/>
                    <a:pt x="34" y="26"/>
                    <a:pt x="34" y="0"/>
                  </a:cubicBez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3124200" y="2160588"/>
              <a:ext cx="390525" cy="165100"/>
            </a:xfrm>
            <a:custGeom>
              <a:avLst/>
              <a:gdLst>
                <a:gd name="T0" fmla="*/ 87 w 104"/>
                <a:gd name="T1" fmla="*/ 44 h 44"/>
                <a:gd name="T2" fmla="*/ 104 w 104"/>
                <a:gd name="T3" fmla="*/ 14 h 44"/>
                <a:gd name="T4" fmla="*/ 52 w 104"/>
                <a:gd name="T5" fmla="*/ 0 h 44"/>
                <a:gd name="T6" fmla="*/ 0 w 104"/>
                <a:gd name="T7" fmla="*/ 14 h 44"/>
                <a:gd name="T8" fmla="*/ 17 w 104"/>
                <a:gd name="T9" fmla="*/ 44 h 44"/>
                <a:gd name="T10" fmla="*/ 52 w 104"/>
                <a:gd name="T11" fmla="*/ 35 h 44"/>
                <a:gd name="T12" fmla="*/ 87 w 104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4">
                  <a:moveTo>
                    <a:pt x="87" y="4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88" y="6"/>
                    <a:pt x="71" y="0"/>
                    <a:pt x="52" y="0"/>
                  </a:cubicBezTo>
                  <a:cubicBezTo>
                    <a:pt x="33" y="0"/>
                    <a:pt x="15" y="6"/>
                    <a:pt x="0" y="1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28" y="39"/>
                    <a:pt x="40" y="35"/>
                    <a:pt x="52" y="35"/>
                  </a:cubicBezTo>
                  <a:cubicBezTo>
                    <a:pt x="65" y="35"/>
                    <a:pt x="76" y="38"/>
                    <a:pt x="87" y="44"/>
                  </a:cubicBezTo>
                  <a:close/>
                </a:path>
              </a:pathLst>
            </a:custGeom>
            <a:solidFill>
              <a:srgbClr val="EC6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3124200" y="2789238"/>
              <a:ext cx="390525" cy="161925"/>
            </a:xfrm>
            <a:custGeom>
              <a:avLst/>
              <a:gdLst>
                <a:gd name="T0" fmla="*/ 16 w 104"/>
                <a:gd name="T1" fmla="*/ 0 h 43"/>
                <a:gd name="T2" fmla="*/ 0 w 104"/>
                <a:gd name="T3" fmla="*/ 29 h 43"/>
                <a:gd name="T4" fmla="*/ 52 w 104"/>
                <a:gd name="T5" fmla="*/ 43 h 43"/>
                <a:gd name="T6" fmla="*/ 104 w 104"/>
                <a:gd name="T7" fmla="*/ 29 h 43"/>
                <a:gd name="T8" fmla="*/ 87 w 104"/>
                <a:gd name="T9" fmla="*/ 1 h 43"/>
                <a:gd name="T10" fmla="*/ 52 w 104"/>
                <a:gd name="T11" fmla="*/ 10 h 43"/>
                <a:gd name="T12" fmla="*/ 16 w 104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3">
                  <a:moveTo>
                    <a:pt x="1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5" y="38"/>
                    <a:pt x="33" y="43"/>
                    <a:pt x="52" y="43"/>
                  </a:cubicBezTo>
                  <a:cubicBezTo>
                    <a:pt x="71" y="43"/>
                    <a:pt x="88" y="38"/>
                    <a:pt x="104" y="29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77" y="7"/>
                    <a:pt x="65" y="10"/>
                    <a:pt x="52" y="10"/>
                  </a:cubicBezTo>
                  <a:cubicBezTo>
                    <a:pt x="39" y="10"/>
                    <a:pt x="27" y="6"/>
                    <a:pt x="16" y="0"/>
                  </a:cubicBez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962275" y="2855913"/>
              <a:ext cx="349250" cy="207963"/>
            </a:xfrm>
            <a:custGeom>
              <a:avLst/>
              <a:gdLst>
                <a:gd name="T0" fmla="*/ 16 w 93"/>
                <a:gd name="T1" fmla="*/ 0 h 55"/>
                <a:gd name="T2" fmla="*/ 0 w 93"/>
                <a:gd name="T3" fmla="*/ 16 h 55"/>
                <a:gd name="T4" fmla="*/ 93 w 93"/>
                <a:gd name="T5" fmla="*/ 55 h 55"/>
                <a:gd name="T6" fmla="*/ 93 w 93"/>
                <a:gd name="T7" fmla="*/ 33 h 55"/>
                <a:gd name="T8" fmla="*/ 16 w 93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55">
                  <a:moveTo>
                    <a:pt x="16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4" y="40"/>
                    <a:pt x="57" y="55"/>
                    <a:pt x="93" y="55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63" y="32"/>
                    <a:pt x="36" y="20"/>
                    <a:pt x="16" y="0"/>
                  </a:cubicBez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3319463" y="2860676"/>
              <a:ext cx="352425" cy="203200"/>
            </a:xfrm>
            <a:custGeom>
              <a:avLst/>
              <a:gdLst>
                <a:gd name="T0" fmla="*/ 0 w 94"/>
                <a:gd name="T1" fmla="*/ 32 h 54"/>
                <a:gd name="T2" fmla="*/ 0 w 94"/>
                <a:gd name="T3" fmla="*/ 54 h 54"/>
                <a:gd name="T4" fmla="*/ 94 w 94"/>
                <a:gd name="T5" fmla="*/ 15 h 54"/>
                <a:gd name="T6" fmla="*/ 79 w 94"/>
                <a:gd name="T7" fmla="*/ 0 h 54"/>
                <a:gd name="T8" fmla="*/ 0 w 94"/>
                <a:gd name="T9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4">
                  <a:moveTo>
                    <a:pt x="0" y="3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36" y="54"/>
                    <a:pt x="70" y="39"/>
                    <a:pt x="94" y="1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8" y="20"/>
                    <a:pt x="31" y="32"/>
                    <a:pt x="0" y="32"/>
                  </a:cubicBez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11463" y="2201863"/>
              <a:ext cx="206375" cy="354013"/>
            </a:xfrm>
            <a:custGeom>
              <a:avLst/>
              <a:gdLst>
                <a:gd name="T0" fmla="*/ 39 w 55"/>
                <a:gd name="T1" fmla="*/ 0 h 94"/>
                <a:gd name="T2" fmla="*/ 0 w 55"/>
                <a:gd name="T3" fmla="*/ 94 h 94"/>
                <a:gd name="T4" fmla="*/ 23 w 55"/>
                <a:gd name="T5" fmla="*/ 94 h 94"/>
                <a:gd name="T6" fmla="*/ 55 w 55"/>
                <a:gd name="T7" fmla="*/ 16 h 94"/>
                <a:gd name="T8" fmla="*/ 39 w 5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94">
                  <a:moveTo>
                    <a:pt x="39" y="0"/>
                  </a:moveTo>
                  <a:cubicBezTo>
                    <a:pt x="15" y="24"/>
                    <a:pt x="0" y="57"/>
                    <a:pt x="0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64"/>
                    <a:pt x="35" y="36"/>
                    <a:pt x="55" y="16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EC6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3319463" y="2052638"/>
              <a:ext cx="352425" cy="201613"/>
            </a:xfrm>
            <a:custGeom>
              <a:avLst/>
              <a:gdLst>
                <a:gd name="T0" fmla="*/ 0 w 94"/>
                <a:gd name="T1" fmla="*/ 22 h 54"/>
                <a:gd name="T2" fmla="*/ 79 w 94"/>
                <a:gd name="T3" fmla="*/ 54 h 54"/>
                <a:gd name="T4" fmla="*/ 94 w 94"/>
                <a:gd name="T5" fmla="*/ 39 h 54"/>
                <a:gd name="T6" fmla="*/ 0 w 94"/>
                <a:gd name="T7" fmla="*/ 0 h 54"/>
                <a:gd name="T8" fmla="*/ 0 w 94"/>
                <a:gd name="T9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4">
                  <a:moveTo>
                    <a:pt x="0" y="22"/>
                  </a:moveTo>
                  <a:cubicBezTo>
                    <a:pt x="31" y="22"/>
                    <a:pt x="58" y="35"/>
                    <a:pt x="79" y="54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70" y="15"/>
                    <a:pt x="36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2962275" y="2052638"/>
              <a:ext cx="349250" cy="206375"/>
            </a:xfrm>
            <a:custGeom>
              <a:avLst/>
              <a:gdLst>
                <a:gd name="T0" fmla="*/ 93 w 93"/>
                <a:gd name="T1" fmla="*/ 23 h 55"/>
                <a:gd name="T2" fmla="*/ 93 w 93"/>
                <a:gd name="T3" fmla="*/ 0 h 55"/>
                <a:gd name="T4" fmla="*/ 0 w 93"/>
                <a:gd name="T5" fmla="*/ 39 h 55"/>
                <a:gd name="T6" fmla="*/ 16 w 93"/>
                <a:gd name="T7" fmla="*/ 55 h 55"/>
                <a:gd name="T8" fmla="*/ 93 w 93"/>
                <a:gd name="T9" fmla="*/ 2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55">
                  <a:moveTo>
                    <a:pt x="93" y="2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57" y="0"/>
                    <a:pt x="24" y="15"/>
                    <a:pt x="0" y="39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36" y="35"/>
                    <a:pt x="63" y="23"/>
                    <a:pt x="93" y="23"/>
                  </a:cubicBez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2811463" y="2559051"/>
              <a:ext cx="206375" cy="354013"/>
            </a:xfrm>
            <a:custGeom>
              <a:avLst/>
              <a:gdLst>
                <a:gd name="T0" fmla="*/ 0 w 55"/>
                <a:gd name="T1" fmla="*/ 0 h 94"/>
                <a:gd name="T2" fmla="*/ 39 w 55"/>
                <a:gd name="T3" fmla="*/ 94 h 94"/>
                <a:gd name="T4" fmla="*/ 55 w 55"/>
                <a:gd name="T5" fmla="*/ 78 h 94"/>
                <a:gd name="T6" fmla="*/ 23 w 55"/>
                <a:gd name="T7" fmla="*/ 0 h 94"/>
                <a:gd name="T8" fmla="*/ 0 w 5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94">
                  <a:moveTo>
                    <a:pt x="0" y="0"/>
                  </a:moveTo>
                  <a:cubicBezTo>
                    <a:pt x="0" y="37"/>
                    <a:pt x="15" y="70"/>
                    <a:pt x="39" y="94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35" y="58"/>
                    <a:pt x="23" y="30"/>
                    <a:pt x="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3154363" y="2492376"/>
              <a:ext cx="96837" cy="138113"/>
            </a:xfrm>
            <a:custGeom>
              <a:avLst/>
              <a:gdLst>
                <a:gd name="T0" fmla="*/ 25 w 26"/>
                <a:gd name="T1" fmla="*/ 10 h 37"/>
                <a:gd name="T2" fmla="*/ 23 w 26"/>
                <a:gd name="T3" fmla="*/ 15 h 37"/>
                <a:gd name="T4" fmla="*/ 20 w 26"/>
                <a:gd name="T5" fmla="*/ 18 h 37"/>
                <a:gd name="T6" fmla="*/ 24 w 26"/>
                <a:gd name="T7" fmla="*/ 21 h 37"/>
                <a:gd name="T8" fmla="*/ 26 w 26"/>
                <a:gd name="T9" fmla="*/ 26 h 37"/>
                <a:gd name="T10" fmla="*/ 22 w 26"/>
                <a:gd name="T11" fmla="*/ 34 h 37"/>
                <a:gd name="T12" fmla="*/ 13 w 26"/>
                <a:gd name="T13" fmla="*/ 37 h 37"/>
                <a:gd name="T14" fmla="*/ 4 w 26"/>
                <a:gd name="T15" fmla="*/ 34 h 37"/>
                <a:gd name="T16" fmla="*/ 0 w 26"/>
                <a:gd name="T17" fmla="*/ 26 h 37"/>
                <a:gd name="T18" fmla="*/ 2 w 26"/>
                <a:gd name="T19" fmla="*/ 21 h 37"/>
                <a:gd name="T20" fmla="*/ 6 w 26"/>
                <a:gd name="T21" fmla="*/ 18 h 37"/>
                <a:gd name="T22" fmla="*/ 3 w 26"/>
                <a:gd name="T23" fmla="*/ 15 h 37"/>
                <a:gd name="T24" fmla="*/ 1 w 26"/>
                <a:gd name="T25" fmla="*/ 10 h 37"/>
                <a:gd name="T26" fmla="*/ 4 w 26"/>
                <a:gd name="T27" fmla="*/ 2 h 37"/>
                <a:gd name="T28" fmla="*/ 13 w 26"/>
                <a:gd name="T29" fmla="*/ 0 h 37"/>
                <a:gd name="T30" fmla="*/ 22 w 26"/>
                <a:gd name="T31" fmla="*/ 2 h 37"/>
                <a:gd name="T32" fmla="*/ 25 w 26"/>
                <a:gd name="T33" fmla="*/ 10 h 37"/>
                <a:gd name="T34" fmla="*/ 17 w 26"/>
                <a:gd name="T35" fmla="*/ 26 h 37"/>
                <a:gd name="T36" fmla="*/ 16 w 26"/>
                <a:gd name="T37" fmla="*/ 22 h 37"/>
                <a:gd name="T38" fmla="*/ 13 w 26"/>
                <a:gd name="T39" fmla="*/ 21 h 37"/>
                <a:gd name="T40" fmla="*/ 10 w 26"/>
                <a:gd name="T41" fmla="*/ 22 h 37"/>
                <a:gd name="T42" fmla="*/ 9 w 26"/>
                <a:gd name="T43" fmla="*/ 26 h 37"/>
                <a:gd name="T44" fmla="*/ 10 w 26"/>
                <a:gd name="T45" fmla="*/ 29 h 37"/>
                <a:gd name="T46" fmla="*/ 13 w 26"/>
                <a:gd name="T47" fmla="*/ 30 h 37"/>
                <a:gd name="T48" fmla="*/ 16 w 26"/>
                <a:gd name="T49" fmla="*/ 29 h 37"/>
                <a:gd name="T50" fmla="*/ 17 w 26"/>
                <a:gd name="T51" fmla="*/ 26 h 37"/>
                <a:gd name="T52" fmla="*/ 16 w 26"/>
                <a:gd name="T53" fmla="*/ 10 h 37"/>
                <a:gd name="T54" fmla="*/ 16 w 26"/>
                <a:gd name="T55" fmla="*/ 7 h 37"/>
                <a:gd name="T56" fmla="*/ 13 w 26"/>
                <a:gd name="T57" fmla="*/ 6 h 37"/>
                <a:gd name="T58" fmla="*/ 10 w 26"/>
                <a:gd name="T59" fmla="*/ 7 h 37"/>
                <a:gd name="T60" fmla="*/ 10 w 26"/>
                <a:gd name="T61" fmla="*/ 10 h 37"/>
                <a:gd name="T62" fmla="*/ 10 w 26"/>
                <a:gd name="T63" fmla="*/ 14 h 37"/>
                <a:gd name="T64" fmla="*/ 13 w 26"/>
                <a:gd name="T65" fmla="*/ 15 h 37"/>
                <a:gd name="T66" fmla="*/ 16 w 26"/>
                <a:gd name="T67" fmla="*/ 14 h 37"/>
                <a:gd name="T68" fmla="*/ 16 w 26"/>
                <a:gd name="T6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" h="37">
                  <a:moveTo>
                    <a:pt x="25" y="10"/>
                  </a:moveTo>
                  <a:cubicBezTo>
                    <a:pt x="25" y="12"/>
                    <a:pt x="24" y="13"/>
                    <a:pt x="23" y="15"/>
                  </a:cubicBezTo>
                  <a:cubicBezTo>
                    <a:pt x="23" y="16"/>
                    <a:pt x="21" y="17"/>
                    <a:pt x="20" y="18"/>
                  </a:cubicBezTo>
                  <a:cubicBezTo>
                    <a:pt x="22" y="19"/>
                    <a:pt x="23" y="20"/>
                    <a:pt x="24" y="21"/>
                  </a:cubicBezTo>
                  <a:cubicBezTo>
                    <a:pt x="25" y="23"/>
                    <a:pt x="26" y="25"/>
                    <a:pt x="26" y="26"/>
                  </a:cubicBezTo>
                  <a:cubicBezTo>
                    <a:pt x="26" y="30"/>
                    <a:pt x="24" y="32"/>
                    <a:pt x="22" y="34"/>
                  </a:cubicBezTo>
                  <a:cubicBezTo>
                    <a:pt x="20" y="36"/>
                    <a:pt x="17" y="37"/>
                    <a:pt x="13" y="37"/>
                  </a:cubicBezTo>
                  <a:cubicBezTo>
                    <a:pt x="9" y="37"/>
                    <a:pt x="6" y="36"/>
                    <a:pt x="4" y="34"/>
                  </a:cubicBezTo>
                  <a:cubicBezTo>
                    <a:pt x="2" y="32"/>
                    <a:pt x="0" y="30"/>
                    <a:pt x="0" y="26"/>
                  </a:cubicBezTo>
                  <a:cubicBezTo>
                    <a:pt x="0" y="25"/>
                    <a:pt x="1" y="23"/>
                    <a:pt x="2" y="21"/>
                  </a:cubicBezTo>
                  <a:cubicBezTo>
                    <a:pt x="3" y="20"/>
                    <a:pt x="4" y="19"/>
                    <a:pt x="6" y="18"/>
                  </a:cubicBezTo>
                  <a:cubicBezTo>
                    <a:pt x="5" y="17"/>
                    <a:pt x="3" y="16"/>
                    <a:pt x="3" y="15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7"/>
                    <a:pt x="2" y="4"/>
                    <a:pt x="4" y="2"/>
                  </a:cubicBezTo>
                  <a:cubicBezTo>
                    <a:pt x="7" y="1"/>
                    <a:pt x="9" y="0"/>
                    <a:pt x="13" y="0"/>
                  </a:cubicBezTo>
                  <a:cubicBezTo>
                    <a:pt x="17" y="0"/>
                    <a:pt x="19" y="1"/>
                    <a:pt x="22" y="2"/>
                  </a:cubicBezTo>
                  <a:cubicBezTo>
                    <a:pt x="24" y="4"/>
                    <a:pt x="25" y="7"/>
                    <a:pt x="25" y="10"/>
                  </a:cubicBezTo>
                  <a:close/>
                  <a:moveTo>
                    <a:pt x="17" y="26"/>
                  </a:moveTo>
                  <a:cubicBezTo>
                    <a:pt x="17" y="24"/>
                    <a:pt x="17" y="23"/>
                    <a:pt x="16" y="22"/>
                  </a:cubicBezTo>
                  <a:cubicBezTo>
                    <a:pt x="15" y="22"/>
                    <a:pt x="14" y="21"/>
                    <a:pt x="13" y="21"/>
                  </a:cubicBezTo>
                  <a:cubicBezTo>
                    <a:pt x="12" y="21"/>
                    <a:pt x="11" y="22"/>
                    <a:pt x="10" y="22"/>
                  </a:cubicBezTo>
                  <a:cubicBezTo>
                    <a:pt x="9" y="23"/>
                    <a:pt x="9" y="24"/>
                    <a:pt x="9" y="26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4" y="30"/>
                    <a:pt x="15" y="30"/>
                    <a:pt x="16" y="29"/>
                  </a:cubicBezTo>
                  <a:cubicBezTo>
                    <a:pt x="17" y="28"/>
                    <a:pt x="17" y="27"/>
                    <a:pt x="17" y="26"/>
                  </a:cubicBezTo>
                  <a:close/>
                  <a:moveTo>
                    <a:pt x="16" y="10"/>
                  </a:moveTo>
                  <a:cubicBezTo>
                    <a:pt x="16" y="9"/>
                    <a:pt x="16" y="8"/>
                    <a:pt x="16" y="7"/>
                  </a:cubicBezTo>
                  <a:cubicBezTo>
                    <a:pt x="15" y="7"/>
                    <a:pt x="14" y="6"/>
                    <a:pt x="13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10" y="12"/>
                    <a:pt x="10" y="13"/>
                    <a:pt x="10" y="14"/>
                  </a:cubicBezTo>
                  <a:cubicBezTo>
                    <a:pt x="11" y="14"/>
                    <a:pt x="12" y="15"/>
                    <a:pt x="13" y="15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6" y="13"/>
                    <a:pt x="16" y="12"/>
                    <a:pt x="16" y="1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3267075" y="2492376"/>
              <a:ext cx="93662" cy="138113"/>
            </a:xfrm>
            <a:custGeom>
              <a:avLst/>
              <a:gdLst>
                <a:gd name="T0" fmla="*/ 1 w 25"/>
                <a:gd name="T1" fmla="*/ 21 h 37"/>
                <a:gd name="T2" fmla="*/ 3 w 25"/>
                <a:gd name="T3" fmla="*/ 0 h 37"/>
                <a:gd name="T4" fmla="*/ 24 w 25"/>
                <a:gd name="T5" fmla="*/ 0 h 37"/>
                <a:gd name="T6" fmla="*/ 24 w 25"/>
                <a:gd name="T7" fmla="*/ 7 h 37"/>
                <a:gd name="T8" fmla="*/ 10 w 25"/>
                <a:gd name="T9" fmla="*/ 7 h 37"/>
                <a:gd name="T10" fmla="*/ 9 w 25"/>
                <a:gd name="T11" fmla="*/ 14 h 37"/>
                <a:gd name="T12" fmla="*/ 11 w 25"/>
                <a:gd name="T13" fmla="*/ 13 h 37"/>
                <a:gd name="T14" fmla="*/ 14 w 25"/>
                <a:gd name="T15" fmla="*/ 13 h 37"/>
                <a:gd name="T16" fmla="*/ 22 w 25"/>
                <a:gd name="T17" fmla="*/ 16 h 37"/>
                <a:gd name="T18" fmla="*/ 25 w 25"/>
                <a:gd name="T19" fmla="*/ 25 h 37"/>
                <a:gd name="T20" fmla="*/ 22 w 25"/>
                <a:gd name="T21" fmla="*/ 33 h 37"/>
                <a:gd name="T22" fmla="*/ 13 w 25"/>
                <a:gd name="T23" fmla="*/ 37 h 37"/>
                <a:gd name="T24" fmla="*/ 4 w 25"/>
                <a:gd name="T25" fmla="*/ 34 h 37"/>
                <a:gd name="T26" fmla="*/ 0 w 25"/>
                <a:gd name="T27" fmla="*/ 27 h 37"/>
                <a:gd name="T28" fmla="*/ 0 w 25"/>
                <a:gd name="T29" fmla="*/ 26 h 37"/>
                <a:gd name="T30" fmla="*/ 8 w 25"/>
                <a:gd name="T31" fmla="*/ 26 h 37"/>
                <a:gd name="T32" fmla="*/ 9 w 25"/>
                <a:gd name="T33" fmla="*/ 29 h 37"/>
                <a:gd name="T34" fmla="*/ 13 w 25"/>
                <a:gd name="T35" fmla="*/ 30 h 37"/>
                <a:gd name="T36" fmla="*/ 16 w 25"/>
                <a:gd name="T37" fmla="*/ 29 h 37"/>
                <a:gd name="T38" fmla="*/ 17 w 25"/>
                <a:gd name="T39" fmla="*/ 25 h 37"/>
                <a:gd name="T40" fmla="*/ 16 w 25"/>
                <a:gd name="T41" fmla="*/ 20 h 37"/>
                <a:gd name="T42" fmla="*/ 12 w 25"/>
                <a:gd name="T43" fmla="*/ 18 h 37"/>
                <a:gd name="T44" fmla="*/ 10 w 25"/>
                <a:gd name="T45" fmla="*/ 19 h 37"/>
                <a:gd name="T46" fmla="*/ 8 w 25"/>
                <a:gd name="T47" fmla="*/ 21 h 37"/>
                <a:gd name="T48" fmla="*/ 1 w 25"/>
                <a:gd name="T4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" h="37">
                  <a:moveTo>
                    <a:pt x="1" y="2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2" y="13"/>
                    <a:pt x="13" y="13"/>
                    <a:pt x="14" y="13"/>
                  </a:cubicBezTo>
                  <a:cubicBezTo>
                    <a:pt x="18" y="13"/>
                    <a:pt x="20" y="14"/>
                    <a:pt x="22" y="16"/>
                  </a:cubicBezTo>
                  <a:cubicBezTo>
                    <a:pt x="24" y="18"/>
                    <a:pt x="25" y="21"/>
                    <a:pt x="25" y="25"/>
                  </a:cubicBezTo>
                  <a:cubicBezTo>
                    <a:pt x="25" y="28"/>
                    <a:pt x="24" y="31"/>
                    <a:pt x="22" y="33"/>
                  </a:cubicBezTo>
                  <a:cubicBezTo>
                    <a:pt x="20" y="36"/>
                    <a:pt x="17" y="37"/>
                    <a:pt x="13" y="37"/>
                  </a:cubicBezTo>
                  <a:cubicBezTo>
                    <a:pt x="9" y="37"/>
                    <a:pt x="6" y="36"/>
                    <a:pt x="4" y="34"/>
                  </a:cubicBezTo>
                  <a:cubicBezTo>
                    <a:pt x="1" y="32"/>
                    <a:pt x="0" y="30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9" y="28"/>
                    <a:pt x="9" y="29"/>
                  </a:cubicBezTo>
                  <a:cubicBezTo>
                    <a:pt x="10" y="30"/>
                    <a:pt x="11" y="30"/>
                    <a:pt x="13" y="30"/>
                  </a:cubicBezTo>
                  <a:cubicBezTo>
                    <a:pt x="14" y="30"/>
                    <a:pt x="15" y="30"/>
                    <a:pt x="16" y="29"/>
                  </a:cubicBezTo>
                  <a:cubicBezTo>
                    <a:pt x="16" y="28"/>
                    <a:pt x="17" y="26"/>
                    <a:pt x="17" y="25"/>
                  </a:cubicBezTo>
                  <a:cubicBezTo>
                    <a:pt x="17" y="23"/>
                    <a:pt x="16" y="21"/>
                    <a:pt x="16" y="20"/>
                  </a:cubicBezTo>
                  <a:cubicBezTo>
                    <a:pt x="15" y="19"/>
                    <a:pt x="14" y="18"/>
                    <a:pt x="12" y="18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20"/>
                    <a:pt x="8" y="20"/>
                    <a:pt x="8" y="21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auto">
            <a:xfrm>
              <a:off x="3375025" y="2492376"/>
              <a:ext cx="128587" cy="138113"/>
            </a:xfrm>
            <a:custGeom>
              <a:avLst/>
              <a:gdLst>
                <a:gd name="T0" fmla="*/ 0 w 34"/>
                <a:gd name="T1" fmla="*/ 7 h 37"/>
                <a:gd name="T2" fmla="*/ 2 w 34"/>
                <a:gd name="T3" fmla="*/ 2 h 37"/>
                <a:gd name="T4" fmla="*/ 8 w 34"/>
                <a:gd name="T5" fmla="*/ 0 h 37"/>
                <a:gd name="T6" fmla="*/ 14 w 34"/>
                <a:gd name="T7" fmla="*/ 2 h 37"/>
                <a:gd name="T8" fmla="*/ 16 w 34"/>
                <a:gd name="T9" fmla="*/ 7 h 37"/>
                <a:gd name="T10" fmla="*/ 16 w 34"/>
                <a:gd name="T11" fmla="*/ 9 h 37"/>
                <a:gd name="T12" fmla="*/ 14 w 34"/>
                <a:gd name="T13" fmla="*/ 14 h 37"/>
                <a:gd name="T14" fmla="*/ 8 w 34"/>
                <a:gd name="T15" fmla="*/ 17 h 37"/>
                <a:gd name="T16" fmla="*/ 2 w 34"/>
                <a:gd name="T17" fmla="*/ 14 h 37"/>
                <a:gd name="T18" fmla="*/ 0 w 34"/>
                <a:gd name="T19" fmla="*/ 9 h 37"/>
                <a:gd name="T20" fmla="*/ 0 w 34"/>
                <a:gd name="T21" fmla="*/ 7 h 37"/>
                <a:gd name="T22" fmla="*/ 6 w 34"/>
                <a:gd name="T23" fmla="*/ 9 h 37"/>
                <a:gd name="T24" fmla="*/ 6 w 34"/>
                <a:gd name="T25" fmla="*/ 11 h 37"/>
                <a:gd name="T26" fmla="*/ 8 w 34"/>
                <a:gd name="T27" fmla="*/ 12 h 37"/>
                <a:gd name="T28" fmla="*/ 10 w 34"/>
                <a:gd name="T29" fmla="*/ 11 h 37"/>
                <a:gd name="T30" fmla="*/ 11 w 34"/>
                <a:gd name="T31" fmla="*/ 9 h 37"/>
                <a:gd name="T32" fmla="*/ 11 w 34"/>
                <a:gd name="T33" fmla="*/ 7 h 37"/>
                <a:gd name="T34" fmla="*/ 10 w 34"/>
                <a:gd name="T35" fmla="*/ 5 h 37"/>
                <a:gd name="T36" fmla="*/ 8 w 34"/>
                <a:gd name="T37" fmla="*/ 4 h 37"/>
                <a:gd name="T38" fmla="*/ 6 w 34"/>
                <a:gd name="T39" fmla="*/ 5 h 37"/>
                <a:gd name="T40" fmla="*/ 6 w 34"/>
                <a:gd name="T41" fmla="*/ 7 h 37"/>
                <a:gd name="T42" fmla="*/ 6 w 34"/>
                <a:gd name="T43" fmla="*/ 9 h 37"/>
                <a:gd name="T44" fmla="*/ 10 w 34"/>
                <a:gd name="T45" fmla="*/ 34 h 37"/>
                <a:gd name="T46" fmla="*/ 6 w 34"/>
                <a:gd name="T47" fmla="*/ 32 h 37"/>
                <a:gd name="T48" fmla="*/ 23 w 34"/>
                <a:gd name="T49" fmla="*/ 4 h 37"/>
                <a:gd name="T50" fmla="*/ 27 w 34"/>
                <a:gd name="T51" fmla="*/ 5 h 37"/>
                <a:gd name="T52" fmla="*/ 10 w 34"/>
                <a:gd name="T53" fmla="*/ 34 h 37"/>
                <a:gd name="T54" fmla="*/ 18 w 34"/>
                <a:gd name="T55" fmla="*/ 28 h 37"/>
                <a:gd name="T56" fmla="*/ 20 w 34"/>
                <a:gd name="T57" fmla="*/ 22 h 37"/>
                <a:gd name="T58" fmla="*/ 26 w 34"/>
                <a:gd name="T59" fmla="*/ 20 h 37"/>
                <a:gd name="T60" fmla="*/ 32 w 34"/>
                <a:gd name="T61" fmla="*/ 22 h 37"/>
                <a:gd name="T62" fmla="*/ 34 w 34"/>
                <a:gd name="T63" fmla="*/ 28 h 37"/>
                <a:gd name="T64" fmla="*/ 34 w 34"/>
                <a:gd name="T65" fmla="*/ 29 h 37"/>
                <a:gd name="T66" fmla="*/ 32 w 34"/>
                <a:gd name="T67" fmla="*/ 35 h 37"/>
                <a:gd name="T68" fmla="*/ 26 w 34"/>
                <a:gd name="T69" fmla="*/ 37 h 37"/>
                <a:gd name="T70" fmla="*/ 20 w 34"/>
                <a:gd name="T71" fmla="*/ 35 h 37"/>
                <a:gd name="T72" fmla="*/ 18 w 34"/>
                <a:gd name="T73" fmla="*/ 29 h 37"/>
                <a:gd name="T74" fmla="*/ 18 w 34"/>
                <a:gd name="T75" fmla="*/ 28 h 37"/>
                <a:gd name="T76" fmla="*/ 23 w 34"/>
                <a:gd name="T77" fmla="*/ 29 h 37"/>
                <a:gd name="T78" fmla="*/ 24 w 34"/>
                <a:gd name="T79" fmla="*/ 32 h 37"/>
                <a:gd name="T80" fmla="*/ 26 w 34"/>
                <a:gd name="T81" fmla="*/ 32 h 37"/>
                <a:gd name="T82" fmla="*/ 28 w 34"/>
                <a:gd name="T83" fmla="*/ 32 h 37"/>
                <a:gd name="T84" fmla="*/ 28 w 34"/>
                <a:gd name="T85" fmla="*/ 29 h 37"/>
                <a:gd name="T86" fmla="*/ 28 w 34"/>
                <a:gd name="T87" fmla="*/ 28 h 37"/>
                <a:gd name="T88" fmla="*/ 28 w 34"/>
                <a:gd name="T89" fmla="*/ 26 h 37"/>
                <a:gd name="T90" fmla="*/ 26 w 34"/>
                <a:gd name="T91" fmla="*/ 25 h 37"/>
                <a:gd name="T92" fmla="*/ 24 w 34"/>
                <a:gd name="T93" fmla="*/ 26 h 37"/>
                <a:gd name="T94" fmla="*/ 23 w 34"/>
                <a:gd name="T95" fmla="*/ 28 h 37"/>
                <a:gd name="T96" fmla="*/ 23 w 34"/>
                <a:gd name="T97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" h="37">
                  <a:moveTo>
                    <a:pt x="0" y="7"/>
                  </a:move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11" y="0"/>
                    <a:pt x="13" y="0"/>
                    <a:pt x="14" y="2"/>
                  </a:cubicBezTo>
                  <a:cubicBezTo>
                    <a:pt x="16" y="3"/>
                    <a:pt x="16" y="5"/>
                    <a:pt x="16" y="7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1"/>
                    <a:pt x="16" y="13"/>
                    <a:pt x="14" y="14"/>
                  </a:cubicBezTo>
                  <a:cubicBezTo>
                    <a:pt x="13" y="16"/>
                    <a:pt x="11" y="17"/>
                    <a:pt x="8" y="17"/>
                  </a:cubicBezTo>
                  <a:cubicBezTo>
                    <a:pt x="6" y="17"/>
                    <a:pt x="4" y="16"/>
                    <a:pt x="2" y="14"/>
                  </a:cubicBezTo>
                  <a:cubicBezTo>
                    <a:pt x="1" y="13"/>
                    <a:pt x="0" y="11"/>
                    <a:pt x="0" y="9"/>
                  </a:cubicBezTo>
                  <a:lnTo>
                    <a:pt x="0" y="7"/>
                  </a:lnTo>
                  <a:close/>
                  <a:moveTo>
                    <a:pt x="6" y="9"/>
                  </a:moveTo>
                  <a:cubicBezTo>
                    <a:pt x="6" y="10"/>
                    <a:pt x="6" y="11"/>
                    <a:pt x="6" y="11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9" y="12"/>
                    <a:pt x="10" y="12"/>
                    <a:pt x="10" y="11"/>
                  </a:cubicBezTo>
                  <a:cubicBezTo>
                    <a:pt x="11" y="11"/>
                    <a:pt x="11" y="10"/>
                    <a:pt x="11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0" y="5"/>
                  </a:cubicBezTo>
                  <a:cubicBezTo>
                    <a:pt x="10" y="5"/>
                    <a:pt x="9" y="4"/>
                    <a:pt x="8" y="4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lnTo>
                    <a:pt x="6" y="9"/>
                  </a:lnTo>
                  <a:close/>
                  <a:moveTo>
                    <a:pt x="10" y="34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10" y="34"/>
                  </a:lnTo>
                  <a:close/>
                  <a:moveTo>
                    <a:pt x="18" y="28"/>
                  </a:moveTo>
                  <a:cubicBezTo>
                    <a:pt x="18" y="25"/>
                    <a:pt x="18" y="24"/>
                    <a:pt x="20" y="22"/>
                  </a:cubicBezTo>
                  <a:cubicBezTo>
                    <a:pt x="21" y="21"/>
                    <a:pt x="23" y="20"/>
                    <a:pt x="26" y="20"/>
                  </a:cubicBezTo>
                  <a:cubicBezTo>
                    <a:pt x="28" y="20"/>
                    <a:pt x="30" y="21"/>
                    <a:pt x="32" y="22"/>
                  </a:cubicBezTo>
                  <a:cubicBezTo>
                    <a:pt x="33" y="24"/>
                    <a:pt x="34" y="25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2"/>
                    <a:pt x="33" y="33"/>
                    <a:pt x="32" y="35"/>
                  </a:cubicBezTo>
                  <a:cubicBezTo>
                    <a:pt x="30" y="36"/>
                    <a:pt x="28" y="37"/>
                    <a:pt x="26" y="37"/>
                  </a:cubicBezTo>
                  <a:cubicBezTo>
                    <a:pt x="23" y="37"/>
                    <a:pt x="21" y="36"/>
                    <a:pt x="20" y="35"/>
                  </a:cubicBezTo>
                  <a:cubicBezTo>
                    <a:pt x="18" y="33"/>
                    <a:pt x="18" y="32"/>
                    <a:pt x="18" y="29"/>
                  </a:cubicBezTo>
                  <a:lnTo>
                    <a:pt x="18" y="28"/>
                  </a:lnTo>
                  <a:close/>
                  <a:moveTo>
                    <a:pt x="23" y="29"/>
                  </a:moveTo>
                  <a:cubicBezTo>
                    <a:pt x="23" y="30"/>
                    <a:pt x="23" y="31"/>
                    <a:pt x="24" y="32"/>
                  </a:cubicBezTo>
                  <a:cubicBezTo>
                    <a:pt x="24" y="32"/>
                    <a:pt x="25" y="32"/>
                    <a:pt x="26" y="32"/>
                  </a:cubicBezTo>
                  <a:cubicBezTo>
                    <a:pt x="27" y="32"/>
                    <a:pt x="27" y="32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5" y="25"/>
                    <a:pt x="24" y="25"/>
                    <a:pt x="24" y="26"/>
                  </a:cubicBezTo>
                  <a:cubicBezTo>
                    <a:pt x="23" y="26"/>
                    <a:pt x="23" y="27"/>
                    <a:pt x="23" y="28"/>
                  </a:cubicBezTo>
                  <a:lnTo>
                    <a:pt x="23" y="2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3898900" y="2635251"/>
              <a:ext cx="85725" cy="244475"/>
            </a:xfrm>
            <a:custGeom>
              <a:avLst/>
              <a:gdLst>
                <a:gd name="T0" fmla="*/ 12 w 23"/>
                <a:gd name="T1" fmla="*/ 10 h 65"/>
                <a:gd name="T2" fmla="*/ 17 w 23"/>
                <a:gd name="T3" fmla="*/ 5 h 65"/>
                <a:gd name="T4" fmla="*/ 12 w 23"/>
                <a:gd name="T5" fmla="*/ 0 h 65"/>
                <a:gd name="T6" fmla="*/ 7 w 23"/>
                <a:gd name="T7" fmla="*/ 5 h 65"/>
                <a:gd name="T8" fmla="*/ 12 w 23"/>
                <a:gd name="T9" fmla="*/ 10 h 65"/>
                <a:gd name="T10" fmla="*/ 23 w 23"/>
                <a:gd name="T11" fmla="*/ 16 h 65"/>
                <a:gd name="T12" fmla="*/ 18 w 23"/>
                <a:gd name="T13" fmla="*/ 12 h 65"/>
                <a:gd name="T14" fmla="*/ 4 w 23"/>
                <a:gd name="T15" fmla="*/ 12 h 65"/>
                <a:gd name="T16" fmla="*/ 0 w 23"/>
                <a:gd name="T17" fmla="*/ 16 h 65"/>
                <a:gd name="T18" fmla="*/ 0 w 23"/>
                <a:gd name="T19" fmla="*/ 34 h 65"/>
                <a:gd name="T20" fmla="*/ 2 w 23"/>
                <a:gd name="T21" fmla="*/ 36 h 65"/>
                <a:gd name="T22" fmla="*/ 4 w 23"/>
                <a:gd name="T23" fmla="*/ 34 h 65"/>
                <a:gd name="T24" fmla="*/ 4 w 23"/>
                <a:gd name="T25" fmla="*/ 18 h 65"/>
                <a:gd name="T26" fmla="*/ 5 w 23"/>
                <a:gd name="T27" fmla="*/ 18 h 65"/>
                <a:gd name="T28" fmla="*/ 5 w 23"/>
                <a:gd name="T29" fmla="*/ 62 h 65"/>
                <a:gd name="T30" fmla="*/ 8 w 23"/>
                <a:gd name="T31" fmla="*/ 65 h 65"/>
                <a:gd name="T32" fmla="*/ 11 w 23"/>
                <a:gd name="T33" fmla="*/ 62 h 65"/>
                <a:gd name="T34" fmla="*/ 11 w 23"/>
                <a:gd name="T35" fmla="*/ 38 h 65"/>
                <a:gd name="T36" fmla="*/ 12 w 23"/>
                <a:gd name="T37" fmla="*/ 38 h 65"/>
                <a:gd name="T38" fmla="*/ 12 w 23"/>
                <a:gd name="T39" fmla="*/ 62 h 65"/>
                <a:gd name="T40" fmla="*/ 15 w 23"/>
                <a:gd name="T41" fmla="*/ 65 h 65"/>
                <a:gd name="T42" fmla="*/ 18 w 23"/>
                <a:gd name="T43" fmla="*/ 62 h 65"/>
                <a:gd name="T44" fmla="*/ 18 w 23"/>
                <a:gd name="T45" fmla="*/ 18 h 65"/>
                <a:gd name="T46" fmla="*/ 19 w 23"/>
                <a:gd name="T47" fmla="*/ 18 h 65"/>
                <a:gd name="T48" fmla="*/ 19 w 23"/>
                <a:gd name="T49" fmla="*/ 34 h 65"/>
                <a:gd name="T50" fmla="*/ 21 w 23"/>
                <a:gd name="T51" fmla="*/ 36 h 65"/>
                <a:gd name="T52" fmla="*/ 23 w 23"/>
                <a:gd name="T53" fmla="*/ 34 h 65"/>
                <a:gd name="T54" fmla="*/ 23 w 23"/>
                <a:gd name="T55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65">
                  <a:moveTo>
                    <a:pt x="12" y="10"/>
                  </a:moveTo>
                  <a:cubicBezTo>
                    <a:pt x="14" y="10"/>
                    <a:pt x="17" y="8"/>
                    <a:pt x="17" y="5"/>
                  </a:cubicBezTo>
                  <a:cubicBezTo>
                    <a:pt x="17" y="2"/>
                    <a:pt x="14" y="0"/>
                    <a:pt x="12" y="0"/>
                  </a:cubicBezTo>
                  <a:cubicBezTo>
                    <a:pt x="9" y="0"/>
                    <a:pt x="7" y="2"/>
                    <a:pt x="7" y="5"/>
                  </a:cubicBezTo>
                  <a:cubicBezTo>
                    <a:pt x="7" y="8"/>
                    <a:pt x="9" y="10"/>
                    <a:pt x="12" y="10"/>
                  </a:cubicBezTo>
                  <a:close/>
                  <a:moveTo>
                    <a:pt x="23" y="16"/>
                  </a:moveTo>
                  <a:cubicBezTo>
                    <a:pt x="23" y="14"/>
                    <a:pt x="21" y="12"/>
                    <a:pt x="18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3" y="36"/>
                    <a:pt x="4" y="36"/>
                    <a:pt x="4" y="3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4"/>
                    <a:pt x="6" y="65"/>
                    <a:pt x="8" y="65"/>
                  </a:cubicBezTo>
                  <a:cubicBezTo>
                    <a:pt x="9" y="65"/>
                    <a:pt x="11" y="64"/>
                    <a:pt x="11" y="62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4"/>
                    <a:pt x="14" y="65"/>
                    <a:pt x="15" y="65"/>
                  </a:cubicBezTo>
                  <a:cubicBezTo>
                    <a:pt x="17" y="65"/>
                    <a:pt x="18" y="64"/>
                    <a:pt x="18" y="62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5"/>
                    <a:pt x="20" y="36"/>
                    <a:pt x="21" y="36"/>
                  </a:cubicBezTo>
                  <a:cubicBezTo>
                    <a:pt x="22" y="36"/>
                    <a:pt x="23" y="35"/>
                    <a:pt x="23" y="34"/>
                  </a:cubicBezTo>
                  <a:lnTo>
                    <a:pt x="23" y="16"/>
                  </a:ln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4006850" y="2635251"/>
              <a:ext cx="87312" cy="244475"/>
            </a:xfrm>
            <a:custGeom>
              <a:avLst/>
              <a:gdLst>
                <a:gd name="T0" fmla="*/ 11 w 23"/>
                <a:gd name="T1" fmla="*/ 10 h 65"/>
                <a:gd name="T2" fmla="*/ 16 w 23"/>
                <a:gd name="T3" fmla="*/ 5 h 65"/>
                <a:gd name="T4" fmla="*/ 11 w 23"/>
                <a:gd name="T5" fmla="*/ 0 h 65"/>
                <a:gd name="T6" fmla="*/ 6 w 23"/>
                <a:gd name="T7" fmla="*/ 5 h 65"/>
                <a:gd name="T8" fmla="*/ 11 w 23"/>
                <a:gd name="T9" fmla="*/ 10 h 65"/>
                <a:gd name="T10" fmla="*/ 23 w 23"/>
                <a:gd name="T11" fmla="*/ 16 h 65"/>
                <a:gd name="T12" fmla="*/ 18 w 23"/>
                <a:gd name="T13" fmla="*/ 12 h 65"/>
                <a:gd name="T14" fmla="*/ 4 w 23"/>
                <a:gd name="T15" fmla="*/ 12 h 65"/>
                <a:gd name="T16" fmla="*/ 0 w 23"/>
                <a:gd name="T17" fmla="*/ 16 h 65"/>
                <a:gd name="T18" fmla="*/ 0 w 23"/>
                <a:gd name="T19" fmla="*/ 34 h 65"/>
                <a:gd name="T20" fmla="*/ 2 w 23"/>
                <a:gd name="T21" fmla="*/ 36 h 65"/>
                <a:gd name="T22" fmla="*/ 4 w 23"/>
                <a:gd name="T23" fmla="*/ 34 h 65"/>
                <a:gd name="T24" fmla="*/ 4 w 23"/>
                <a:gd name="T25" fmla="*/ 18 h 65"/>
                <a:gd name="T26" fmla="*/ 4 w 23"/>
                <a:gd name="T27" fmla="*/ 18 h 65"/>
                <a:gd name="T28" fmla="*/ 4 w 23"/>
                <a:gd name="T29" fmla="*/ 62 h 65"/>
                <a:gd name="T30" fmla="*/ 7 w 23"/>
                <a:gd name="T31" fmla="*/ 65 h 65"/>
                <a:gd name="T32" fmla="*/ 10 w 23"/>
                <a:gd name="T33" fmla="*/ 62 h 65"/>
                <a:gd name="T34" fmla="*/ 10 w 23"/>
                <a:gd name="T35" fmla="*/ 38 h 65"/>
                <a:gd name="T36" fmla="*/ 12 w 23"/>
                <a:gd name="T37" fmla="*/ 38 h 65"/>
                <a:gd name="T38" fmla="*/ 12 w 23"/>
                <a:gd name="T39" fmla="*/ 62 h 65"/>
                <a:gd name="T40" fmla="*/ 15 w 23"/>
                <a:gd name="T41" fmla="*/ 65 h 65"/>
                <a:gd name="T42" fmla="*/ 18 w 23"/>
                <a:gd name="T43" fmla="*/ 62 h 65"/>
                <a:gd name="T44" fmla="*/ 18 w 23"/>
                <a:gd name="T45" fmla="*/ 18 h 65"/>
                <a:gd name="T46" fmla="*/ 19 w 23"/>
                <a:gd name="T47" fmla="*/ 18 h 65"/>
                <a:gd name="T48" fmla="*/ 19 w 23"/>
                <a:gd name="T49" fmla="*/ 34 h 65"/>
                <a:gd name="T50" fmla="*/ 21 w 23"/>
                <a:gd name="T51" fmla="*/ 36 h 65"/>
                <a:gd name="T52" fmla="*/ 23 w 23"/>
                <a:gd name="T53" fmla="*/ 34 h 65"/>
                <a:gd name="T54" fmla="*/ 23 w 23"/>
                <a:gd name="T55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65">
                  <a:moveTo>
                    <a:pt x="11" y="10"/>
                  </a:moveTo>
                  <a:cubicBezTo>
                    <a:pt x="14" y="10"/>
                    <a:pt x="16" y="8"/>
                    <a:pt x="16" y="5"/>
                  </a:cubicBezTo>
                  <a:cubicBezTo>
                    <a:pt x="16" y="2"/>
                    <a:pt x="14" y="0"/>
                    <a:pt x="11" y="0"/>
                  </a:cubicBezTo>
                  <a:cubicBezTo>
                    <a:pt x="9" y="0"/>
                    <a:pt x="6" y="2"/>
                    <a:pt x="6" y="5"/>
                  </a:cubicBezTo>
                  <a:cubicBezTo>
                    <a:pt x="6" y="8"/>
                    <a:pt x="9" y="10"/>
                    <a:pt x="11" y="10"/>
                  </a:cubicBezTo>
                  <a:close/>
                  <a:moveTo>
                    <a:pt x="23" y="16"/>
                  </a:moveTo>
                  <a:cubicBezTo>
                    <a:pt x="23" y="14"/>
                    <a:pt x="21" y="12"/>
                    <a:pt x="18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0" y="36"/>
                    <a:pt x="2" y="36"/>
                  </a:cubicBezTo>
                  <a:cubicBezTo>
                    <a:pt x="3" y="36"/>
                    <a:pt x="4" y="36"/>
                    <a:pt x="4" y="3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6" y="65"/>
                    <a:pt x="7" y="65"/>
                  </a:cubicBezTo>
                  <a:cubicBezTo>
                    <a:pt x="9" y="65"/>
                    <a:pt x="10" y="64"/>
                    <a:pt x="10" y="62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4"/>
                    <a:pt x="13" y="65"/>
                    <a:pt x="15" y="65"/>
                  </a:cubicBezTo>
                  <a:cubicBezTo>
                    <a:pt x="17" y="65"/>
                    <a:pt x="18" y="64"/>
                    <a:pt x="18" y="62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5"/>
                    <a:pt x="20" y="36"/>
                    <a:pt x="21" y="36"/>
                  </a:cubicBezTo>
                  <a:cubicBezTo>
                    <a:pt x="22" y="36"/>
                    <a:pt x="23" y="35"/>
                    <a:pt x="23" y="34"/>
                  </a:cubicBezTo>
                  <a:lnTo>
                    <a:pt x="23" y="16"/>
                  </a:ln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4113213" y="2635251"/>
              <a:ext cx="85725" cy="244475"/>
            </a:xfrm>
            <a:custGeom>
              <a:avLst/>
              <a:gdLst>
                <a:gd name="T0" fmla="*/ 12 w 23"/>
                <a:gd name="T1" fmla="*/ 10 h 65"/>
                <a:gd name="T2" fmla="*/ 17 w 23"/>
                <a:gd name="T3" fmla="*/ 5 h 65"/>
                <a:gd name="T4" fmla="*/ 12 w 23"/>
                <a:gd name="T5" fmla="*/ 0 h 65"/>
                <a:gd name="T6" fmla="*/ 7 w 23"/>
                <a:gd name="T7" fmla="*/ 5 h 65"/>
                <a:gd name="T8" fmla="*/ 12 w 23"/>
                <a:gd name="T9" fmla="*/ 10 h 65"/>
                <a:gd name="T10" fmla="*/ 23 w 23"/>
                <a:gd name="T11" fmla="*/ 16 h 65"/>
                <a:gd name="T12" fmla="*/ 19 w 23"/>
                <a:gd name="T13" fmla="*/ 12 h 65"/>
                <a:gd name="T14" fmla="*/ 5 w 23"/>
                <a:gd name="T15" fmla="*/ 12 h 65"/>
                <a:gd name="T16" fmla="*/ 0 w 23"/>
                <a:gd name="T17" fmla="*/ 16 h 65"/>
                <a:gd name="T18" fmla="*/ 0 w 23"/>
                <a:gd name="T19" fmla="*/ 34 h 65"/>
                <a:gd name="T20" fmla="*/ 2 w 23"/>
                <a:gd name="T21" fmla="*/ 36 h 65"/>
                <a:gd name="T22" fmla="*/ 4 w 23"/>
                <a:gd name="T23" fmla="*/ 34 h 65"/>
                <a:gd name="T24" fmla="*/ 4 w 23"/>
                <a:gd name="T25" fmla="*/ 18 h 65"/>
                <a:gd name="T26" fmla="*/ 5 w 23"/>
                <a:gd name="T27" fmla="*/ 18 h 65"/>
                <a:gd name="T28" fmla="*/ 5 w 23"/>
                <a:gd name="T29" fmla="*/ 62 h 65"/>
                <a:gd name="T30" fmla="*/ 8 w 23"/>
                <a:gd name="T31" fmla="*/ 65 h 65"/>
                <a:gd name="T32" fmla="*/ 11 w 23"/>
                <a:gd name="T33" fmla="*/ 62 h 65"/>
                <a:gd name="T34" fmla="*/ 11 w 23"/>
                <a:gd name="T35" fmla="*/ 38 h 65"/>
                <a:gd name="T36" fmla="*/ 13 w 23"/>
                <a:gd name="T37" fmla="*/ 38 h 65"/>
                <a:gd name="T38" fmla="*/ 13 w 23"/>
                <a:gd name="T39" fmla="*/ 62 h 65"/>
                <a:gd name="T40" fmla="*/ 16 w 23"/>
                <a:gd name="T41" fmla="*/ 65 h 65"/>
                <a:gd name="T42" fmla="*/ 19 w 23"/>
                <a:gd name="T43" fmla="*/ 62 h 65"/>
                <a:gd name="T44" fmla="*/ 19 w 23"/>
                <a:gd name="T45" fmla="*/ 18 h 65"/>
                <a:gd name="T46" fmla="*/ 19 w 23"/>
                <a:gd name="T47" fmla="*/ 18 h 65"/>
                <a:gd name="T48" fmla="*/ 19 w 23"/>
                <a:gd name="T49" fmla="*/ 34 h 65"/>
                <a:gd name="T50" fmla="*/ 21 w 23"/>
                <a:gd name="T51" fmla="*/ 36 h 65"/>
                <a:gd name="T52" fmla="*/ 23 w 23"/>
                <a:gd name="T53" fmla="*/ 34 h 65"/>
                <a:gd name="T54" fmla="*/ 23 w 23"/>
                <a:gd name="T55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65">
                  <a:moveTo>
                    <a:pt x="12" y="10"/>
                  </a:moveTo>
                  <a:cubicBezTo>
                    <a:pt x="15" y="10"/>
                    <a:pt x="17" y="8"/>
                    <a:pt x="17" y="5"/>
                  </a:cubicBezTo>
                  <a:cubicBezTo>
                    <a:pt x="17" y="2"/>
                    <a:pt x="15" y="0"/>
                    <a:pt x="12" y="0"/>
                  </a:cubicBezTo>
                  <a:cubicBezTo>
                    <a:pt x="9" y="0"/>
                    <a:pt x="7" y="2"/>
                    <a:pt x="7" y="5"/>
                  </a:cubicBezTo>
                  <a:cubicBezTo>
                    <a:pt x="7" y="8"/>
                    <a:pt x="9" y="10"/>
                    <a:pt x="12" y="10"/>
                  </a:cubicBezTo>
                  <a:close/>
                  <a:moveTo>
                    <a:pt x="23" y="16"/>
                  </a:moveTo>
                  <a:cubicBezTo>
                    <a:pt x="23" y="14"/>
                    <a:pt x="21" y="12"/>
                    <a:pt x="19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3" y="36"/>
                    <a:pt x="4" y="36"/>
                    <a:pt x="4" y="3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4"/>
                    <a:pt x="6" y="65"/>
                    <a:pt x="8" y="65"/>
                  </a:cubicBezTo>
                  <a:cubicBezTo>
                    <a:pt x="10" y="65"/>
                    <a:pt x="11" y="64"/>
                    <a:pt x="11" y="62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4"/>
                    <a:pt x="14" y="65"/>
                    <a:pt x="16" y="65"/>
                  </a:cubicBezTo>
                  <a:cubicBezTo>
                    <a:pt x="17" y="65"/>
                    <a:pt x="19" y="64"/>
                    <a:pt x="19" y="62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5"/>
                    <a:pt x="20" y="36"/>
                    <a:pt x="21" y="36"/>
                  </a:cubicBezTo>
                  <a:cubicBezTo>
                    <a:pt x="22" y="36"/>
                    <a:pt x="23" y="35"/>
                    <a:pt x="23" y="34"/>
                  </a:cubicBezTo>
                  <a:lnTo>
                    <a:pt x="23" y="16"/>
                  </a:ln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4221163" y="2635251"/>
              <a:ext cx="87312" cy="244475"/>
            </a:xfrm>
            <a:custGeom>
              <a:avLst/>
              <a:gdLst>
                <a:gd name="T0" fmla="*/ 12 w 23"/>
                <a:gd name="T1" fmla="*/ 10 h 65"/>
                <a:gd name="T2" fmla="*/ 16 w 23"/>
                <a:gd name="T3" fmla="*/ 5 h 65"/>
                <a:gd name="T4" fmla="*/ 12 w 23"/>
                <a:gd name="T5" fmla="*/ 0 h 65"/>
                <a:gd name="T6" fmla="*/ 7 w 23"/>
                <a:gd name="T7" fmla="*/ 5 h 65"/>
                <a:gd name="T8" fmla="*/ 12 w 23"/>
                <a:gd name="T9" fmla="*/ 10 h 65"/>
                <a:gd name="T10" fmla="*/ 23 w 23"/>
                <a:gd name="T11" fmla="*/ 16 h 65"/>
                <a:gd name="T12" fmla="*/ 18 w 23"/>
                <a:gd name="T13" fmla="*/ 12 h 65"/>
                <a:gd name="T14" fmla="*/ 4 w 23"/>
                <a:gd name="T15" fmla="*/ 12 h 65"/>
                <a:gd name="T16" fmla="*/ 0 w 23"/>
                <a:gd name="T17" fmla="*/ 16 h 65"/>
                <a:gd name="T18" fmla="*/ 0 w 23"/>
                <a:gd name="T19" fmla="*/ 34 h 65"/>
                <a:gd name="T20" fmla="*/ 2 w 23"/>
                <a:gd name="T21" fmla="*/ 36 h 65"/>
                <a:gd name="T22" fmla="*/ 4 w 23"/>
                <a:gd name="T23" fmla="*/ 34 h 65"/>
                <a:gd name="T24" fmla="*/ 4 w 23"/>
                <a:gd name="T25" fmla="*/ 18 h 65"/>
                <a:gd name="T26" fmla="*/ 5 w 23"/>
                <a:gd name="T27" fmla="*/ 18 h 65"/>
                <a:gd name="T28" fmla="*/ 5 w 23"/>
                <a:gd name="T29" fmla="*/ 62 h 65"/>
                <a:gd name="T30" fmla="*/ 8 w 23"/>
                <a:gd name="T31" fmla="*/ 65 h 65"/>
                <a:gd name="T32" fmla="*/ 11 w 23"/>
                <a:gd name="T33" fmla="*/ 62 h 65"/>
                <a:gd name="T34" fmla="*/ 11 w 23"/>
                <a:gd name="T35" fmla="*/ 38 h 65"/>
                <a:gd name="T36" fmla="*/ 12 w 23"/>
                <a:gd name="T37" fmla="*/ 38 h 65"/>
                <a:gd name="T38" fmla="*/ 12 w 23"/>
                <a:gd name="T39" fmla="*/ 62 h 65"/>
                <a:gd name="T40" fmla="*/ 15 w 23"/>
                <a:gd name="T41" fmla="*/ 65 h 65"/>
                <a:gd name="T42" fmla="*/ 18 w 23"/>
                <a:gd name="T43" fmla="*/ 62 h 65"/>
                <a:gd name="T44" fmla="*/ 18 w 23"/>
                <a:gd name="T45" fmla="*/ 18 h 65"/>
                <a:gd name="T46" fmla="*/ 19 w 23"/>
                <a:gd name="T47" fmla="*/ 18 h 65"/>
                <a:gd name="T48" fmla="*/ 19 w 23"/>
                <a:gd name="T49" fmla="*/ 34 h 65"/>
                <a:gd name="T50" fmla="*/ 21 w 23"/>
                <a:gd name="T51" fmla="*/ 36 h 65"/>
                <a:gd name="T52" fmla="*/ 23 w 23"/>
                <a:gd name="T53" fmla="*/ 34 h 65"/>
                <a:gd name="T54" fmla="*/ 23 w 23"/>
                <a:gd name="T55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65">
                  <a:moveTo>
                    <a:pt x="12" y="10"/>
                  </a:moveTo>
                  <a:cubicBezTo>
                    <a:pt x="14" y="10"/>
                    <a:pt x="16" y="8"/>
                    <a:pt x="16" y="5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9" y="0"/>
                    <a:pt x="7" y="2"/>
                    <a:pt x="7" y="5"/>
                  </a:cubicBezTo>
                  <a:cubicBezTo>
                    <a:pt x="7" y="8"/>
                    <a:pt x="9" y="10"/>
                    <a:pt x="12" y="10"/>
                  </a:cubicBezTo>
                  <a:close/>
                  <a:moveTo>
                    <a:pt x="23" y="16"/>
                  </a:moveTo>
                  <a:cubicBezTo>
                    <a:pt x="23" y="14"/>
                    <a:pt x="21" y="12"/>
                    <a:pt x="18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3" y="36"/>
                    <a:pt x="4" y="36"/>
                    <a:pt x="4" y="3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4"/>
                    <a:pt x="6" y="65"/>
                    <a:pt x="8" y="65"/>
                  </a:cubicBezTo>
                  <a:cubicBezTo>
                    <a:pt x="9" y="65"/>
                    <a:pt x="11" y="64"/>
                    <a:pt x="11" y="62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4"/>
                    <a:pt x="14" y="65"/>
                    <a:pt x="15" y="65"/>
                  </a:cubicBezTo>
                  <a:cubicBezTo>
                    <a:pt x="17" y="65"/>
                    <a:pt x="18" y="64"/>
                    <a:pt x="18" y="62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5"/>
                    <a:pt x="20" y="36"/>
                    <a:pt x="21" y="36"/>
                  </a:cubicBezTo>
                  <a:cubicBezTo>
                    <a:pt x="22" y="36"/>
                    <a:pt x="23" y="35"/>
                    <a:pt x="23" y="34"/>
                  </a:cubicBezTo>
                  <a:lnTo>
                    <a:pt x="23" y="16"/>
                  </a:ln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4327525" y="2635251"/>
              <a:ext cx="88900" cy="244475"/>
            </a:xfrm>
            <a:custGeom>
              <a:avLst/>
              <a:gdLst>
                <a:gd name="T0" fmla="*/ 12 w 24"/>
                <a:gd name="T1" fmla="*/ 10 h 65"/>
                <a:gd name="T2" fmla="*/ 17 w 24"/>
                <a:gd name="T3" fmla="*/ 5 h 65"/>
                <a:gd name="T4" fmla="*/ 12 w 24"/>
                <a:gd name="T5" fmla="*/ 0 h 65"/>
                <a:gd name="T6" fmla="*/ 7 w 24"/>
                <a:gd name="T7" fmla="*/ 5 h 65"/>
                <a:gd name="T8" fmla="*/ 12 w 24"/>
                <a:gd name="T9" fmla="*/ 10 h 65"/>
                <a:gd name="T10" fmla="*/ 24 w 24"/>
                <a:gd name="T11" fmla="*/ 16 h 65"/>
                <a:gd name="T12" fmla="*/ 19 w 24"/>
                <a:gd name="T13" fmla="*/ 12 h 65"/>
                <a:gd name="T14" fmla="*/ 5 w 24"/>
                <a:gd name="T15" fmla="*/ 12 h 65"/>
                <a:gd name="T16" fmla="*/ 0 w 24"/>
                <a:gd name="T17" fmla="*/ 16 h 65"/>
                <a:gd name="T18" fmla="*/ 0 w 24"/>
                <a:gd name="T19" fmla="*/ 34 h 65"/>
                <a:gd name="T20" fmla="*/ 2 w 24"/>
                <a:gd name="T21" fmla="*/ 36 h 65"/>
                <a:gd name="T22" fmla="*/ 4 w 24"/>
                <a:gd name="T23" fmla="*/ 34 h 65"/>
                <a:gd name="T24" fmla="*/ 4 w 24"/>
                <a:gd name="T25" fmla="*/ 18 h 65"/>
                <a:gd name="T26" fmla="*/ 5 w 24"/>
                <a:gd name="T27" fmla="*/ 18 h 65"/>
                <a:gd name="T28" fmla="*/ 5 w 24"/>
                <a:gd name="T29" fmla="*/ 62 h 65"/>
                <a:gd name="T30" fmla="*/ 8 w 24"/>
                <a:gd name="T31" fmla="*/ 65 h 65"/>
                <a:gd name="T32" fmla="*/ 11 w 24"/>
                <a:gd name="T33" fmla="*/ 62 h 65"/>
                <a:gd name="T34" fmla="*/ 11 w 24"/>
                <a:gd name="T35" fmla="*/ 38 h 65"/>
                <a:gd name="T36" fmla="*/ 13 w 24"/>
                <a:gd name="T37" fmla="*/ 38 h 65"/>
                <a:gd name="T38" fmla="*/ 13 w 24"/>
                <a:gd name="T39" fmla="*/ 62 h 65"/>
                <a:gd name="T40" fmla="*/ 16 w 24"/>
                <a:gd name="T41" fmla="*/ 65 h 65"/>
                <a:gd name="T42" fmla="*/ 19 w 24"/>
                <a:gd name="T43" fmla="*/ 62 h 65"/>
                <a:gd name="T44" fmla="*/ 19 w 24"/>
                <a:gd name="T45" fmla="*/ 18 h 65"/>
                <a:gd name="T46" fmla="*/ 20 w 24"/>
                <a:gd name="T47" fmla="*/ 18 h 65"/>
                <a:gd name="T48" fmla="*/ 20 w 24"/>
                <a:gd name="T49" fmla="*/ 34 h 65"/>
                <a:gd name="T50" fmla="*/ 22 w 24"/>
                <a:gd name="T51" fmla="*/ 36 h 65"/>
                <a:gd name="T52" fmla="*/ 24 w 24"/>
                <a:gd name="T53" fmla="*/ 34 h 65"/>
                <a:gd name="T54" fmla="*/ 24 w 24"/>
                <a:gd name="T55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65">
                  <a:moveTo>
                    <a:pt x="12" y="10"/>
                  </a:moveTo>
                  <a:cubicBezTo>
                    <a:pt x="15" y="10"/>
                    <a:pt x="17" y="8"/>
                    <a:pt x="17" y="5"/>
                  </a:cubicBezTo>
                  <a:cubicBezTo>
                    <a:pt x="17" y="2"/>
                    <a:pt x="15" y="0"/>
                    <a:pt x="12" y="0"/>
                  </a:cubicBezTo>
                  <a:cubicBezTo>
                    <a:pt x="9" y="0"/>
                    <a:pt x="7" y="2"/>
                    <a:pt x="7" y="5"/>
                  </a:cubicBezTo>
                  <a:cubicBezTo>
                    <a:pt x="7" y="8"/>
                    <a:pt x="9" y="10"/>
                    <a:pt x="12" y="10"/>
                  </a:cubicBezTo>
                  <a:close/>
                  <a:moveTo>
                    <a:pt x="24" y="16"/>
                  </a:moveTo>
                  <a:cubicBezTo>
                    <a:pt x="24" y="14"/>
                    <a:pt x="21" y="12"/>
                    <a:pt x="19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4" y="36"/>
                    <a:pt x="4" y="36"/>
                    <a:pt x="4" y="3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4"/>
                    <a:pt x="7" y="65"/>
                    <a:pt x="8" y="65"/>
                  </a:cubicBezTo>
                  <a:cubicBezTo>
                    <a:pt x="10" y="65"/>
                    <a:pt x="11" y="64"/>
                    <a:pt x="11" y="62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4"/>
                    <a:pt x="14" y="65"/>
                    <a:pt x="16" y="65"/>
                  </a:cubicBezTo>
                  <a:cubicBezTo>
                    <a:pt x="17" y="65"/>
                    <a:pt x="19" y="64"/>
                    <a:pt x="19" y="62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6"/>
                    <a:pt x="22" y="36"/>
                  </a:cubicBezTo>
                  <a:cubicBezTo>
                    <a:pt x="23" y="36"/>
                    <a:pt x="24" y="35"/>
                    <a:pt x="24" y="34"/>
                  </a:cubicBezTo>
                  <a:lnTo>
                    <a:pt x="24" y="16"/>
                  </a:ln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4435475" y="2635251"/>
              <a:ext cx="87312" cy="244475"/>
            </a:xfrm>
            <a:custGeom>
              <a:avLst/>
              <a:gdLst>
                <a:gd name="T0" fmla="*/ 12 w 23"/>
                <a:gd name="T1" fmla="*/ 10 h 65"/>
                <a:gd name="T2" fmla="*/ 17 w 23"/>
                <a:gd name="T3" fmla="*/ 5 h 65"/>
                <a:gd name="T4" fmla="*/ 12 w 23"/>
                <a:gd name="T5" fmla="*/ 0 h 65"/>
                <a:gd name="T6" fmla="*/ 7 w 23"/>
                <a:gd name="T7" fmla="*/ 5 h 65"/>
                <a:gd name="T8" fmla="*/ 12 w 23"/>
                <a:gd name="T9" fmla="*/ 10 h 65"/>
                <a:gd name="T10" fmla="*/ 23 w 23"/>
                <a:gd name="T11" fmla="*/ 16 h 65"/>
                <a:gd name="T12" fmla="*/ 19 w 23"/>
                <a:gd name="T13" fmla="*/ 12 h 65"/>
                <a:gd name="T14" fmla="*/ 5 w 23"/>
                <a:gd name="T15" fmla="*/ 12 h 65"/>
                <a:gd name="T16" fmla="*/ 0 w 23"/>
                <a:gd name="T17" fmla="*/ 16 h 65"/>
                <a:gd name="T18" fmla="*/ 0 w 23"/>
                <a:gd name="T19" fmla="*/ 34 h 65"/>
                <a:gd name="T20" fmla="*/ 2 w 23"/>
                <a:gd name="T21" fmla="*/ 36 h 65"/>
                <a:gd name="T22" fmla="*/ 4 w 23"/>
                <a:gd name="T23" fmla="*/ 34 h 65"/>
                <a:gd name="T24" fmla="*/ 4 w 23"/>
                <a:gd name="T25" fmla="*/ 18 h 65"/>
                <a:gd name="T26" fmla="*/ 5 w 23"/>
                <a:gd name="T27" fmla="*/ 18 h 65"/>
                <a:gd name="T28" fmla="*/ 5 w 23"/>
                <a:gd name="T29" fmla="*/ 62 h 65"/>
                <a:gd name="T30" fmla="*/ 8 w 23"/>
                <a:gd name="T31" fmla="*/ 65 h 65"/>
                <a:gd name="T32" fmla="*/ 11 w 23"/>
                <a:gd name="T33" fmla="*/ 62 h 65"/>
                <a:gd name="T34" fmla="*/ 11 w 23"/>
                <a:gd name="T35" fmla="*/ 38 h 65"/>
                <a:gd name="T36" fmla="*/ 12 w 23"/>
                <a:gd name="T37" fmla="*/ 38 h 65"/>
                <a:gd name="T38" fmla="*/ 12 w 23"/>
                <a:gd name="T39" fmla="*/ 62 h 65"/>
                <a:gd name="T40" fmla="*/ 15 w 23"/>
                <a:gd name="T41" fmla="*/ 65 h 65"/>
                <a:gd name="T42" fmla="*/ 18 w 23"/>
                <a:gd name="T43" fmla="*/ 62 h 65"/>
                <a:gd name="T44" fmla="*/ 18 w 23"/>
                <a:gd name="T45" fmla="*/ 18 h 65"/>
                <a:gd name="T46" fmla="*/ 19 w 23"/>
                <a:gd name="T47" fmla="*/ 18 h 65"/>
                <a:gd name="T48" fmla="*/ 19 w 23"/>
                <a:gd name="T49" fmla="*/ 34 h 65"/>
                <a:gd name="T50" fmla="*/ 21 w 23"/>
                <a:gd name="T51" fmla="*/ 36 h 65"/>
                <a:gd name="T52" fmla="*/ 23 w 23"/>
                <a:gd name="T53" fmla="*/ 34 h 65"/>
                <a:gd name="T54" fmla="*/ 23 w 23"/>
                <a:gd name="T55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65">
                  <a:moveTo>
                    <a:pt x="12" y="10"/>
                  </a:moveTo>
                  <a:cubicBezTo>
                    <a:pt x="15" y="10"/>
                    <a:pt x="17" y="8"/>
                    <a:pt x="17" y="5"/>
                  </a:cubicBezTo>
                  <a:cubicBezTo>
                    <a:pt x="17" y="2"/>
                    <a:pt x="15" y="0"/>
                    <a:pt x="12" y="0"/>
                  </a:cubicBezTo>
                  <a:cubicBezTo>
                    <a:pt x="9" y="0"/>
                    <a:pt x="7" y="2"/>
                    <a:pt x="7" y="5"/>
                  </a:cubicBezTo>
                  <a:cubicBezTo>
                    <a:pt x="7" y="8"/>
                    <a:pt x="9" y="10"/>
                    <a:pt x="12" y="10"/>
                  </a:cubicBezTo>
                  <a:close/>
                  <a:moveTo>
                    <a:pt x="23" y="16"/>
                  </a:moveTo>
                  <a:cubicBezTo>
                    <a:pt x="23" y="14"/>
                    <a:pt x="21" y="12"/>
                    <a:pt x="19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3" y="36"/>
                    <a:pt x="4" y="36"/>
                    <a:pt x="4" y="3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4"/>
                    <a:pt x="6" y="65"/>
                    <a:pt x="8" y="65"/>
                  </a:cubicBezTo>
                  <a:cubicBezTo>
                    <a:pt x="10" y="65"/>
                    <a:pt x="11" y="64"/>
                    <a:pt x="11" y="62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4"/>
                    <a:pt x="14" y="65"/>
                    <a:pt x="15" y="65"/>
                  </a:cubicBezTo>
                  <a:cubicBezTo>
                    <a:pt x="17" y="65"/>
                    <a:pt x="18" y="64"/>
                    <a:pt x="18" y="62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5"/>
                    <a:pt x="20" y="36"/>
                    <a:pt x="21" y="36"/>
                  </a:cubicBezTo>
                  <a:cubicBezTo>
                    <a:pt x="22" y="36"/>
                    <a:pt x="23" y="35"/>
                    <a:pt x="23" y="34"/>
                  </a:cubicBezTo>
                  <a:lnTo>
                    <a:pt x="23" y="16"/>
                  </a:ln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3898900" y="2901951"/>
              <a:ext cx="85725" cy="247650"/>
            </a:xfrm>
            <a:custGeom>
              <a:avLst/>
              <a:gdLst>
                <a:gd name="T0" fmla="*/ 12 w 23"/>
                <a:gd name="T1" fmla="*/ 10 h 66"/>
                <a:gd name="T2" fmla="*/ 17 w 23"/>
                <a:gd name="T3" fmla="*/ 5 h 66"/>
                <a:gd name="T4" fmla="*/ 12 w 23"/>
                <a:gd name="T5" fmla="*/ 0 h 66"/>
                <a:gd name="T6" fmla="*/ 7 w 23"/>
                <a:gd name="T7" fmla="*/ 5 h 66"/>
                <a:gd name="T8" fmla="*/ 12 w 23"/>
                <a:gd name="T9" fmla="*/ 10 h 66"/>
                <a:gd name="T10" fmla="*/ 23 w 23"/>
                <a:gd name="T11" fmla="*/ 17 h 66"/>
                <a:gd name="T12" fmla="*/ 18 w 23"/>
                <a:gd name="T13" fmla="*/ 12 h 66"/>
                <a:gd name="T14" fmla="*/ 4 w 23"/>
                <a:gd name="T15" fmla="*/ 12 h 66"/>
                <a:gd name="T16" fmla="*/ 0 w 23"/>
                <a:gd name="T17" fmla="*/ 17 h 66"/>
                <a:gd name="T18" fmla="*/ 0 w 23"/>
                <a:gd name="T19" fmla="*/ 35 h 66"/>
                <a:gd name="T20" fmla="*/ 2 w 23"/>
                <a:gd name="T21" fmla="*/ 37 h 66"/>
                <a:gd name="T22" fmla="*/ 4 w 23"/>
                <a:gd name="T23" fmla="*/ 35 h 66"/>
                <a:gd name="T24" fmla="*/ 4 w 23"/>
                <a:gd name="T25" fmla="*/ 18 h 66"/>
                <a:gd name="T26" fmla="*/ 5 w 23"/>
                <a:gd name="T27" fmla="*/ 18 h 66"/>
                <a:gd name="T28" fmla="*/ 5 w 23"/>
                <a:gd name="T29" fmla="*/ 63 h 66"/>
                <a:gd name="T30" fmla="*/ 8 w 23"/>
                <a:gd name="T31" fmla="*/ 66 h 66"/>
                <a:gd name="T32" fmla="*/ 11 w 23"/>
                <a:gd name="T33" fmla="*/ 63 h 66"/>
                <a:gd name="T34" fmla="*/ 11 w 23"/>
                <a:gd name="T35" fmla="*/ 39 h 66"/>
                <a:gd name="T36" fmla="*/ 12 w 23"/>
                <a:gd name="T37" fmla="*/ 39 h 66"/>
                <a:gd name="T38" fmla="*/ 12 w 23"/>
                <a:gd name="T39" fmla="*/ 63 h 66"/>
                <a:gd name="T40" fmla="*/ 15 w 23"/>
                <a:gd name="T41" fmla="*/ 66 h 66"/>
                <a:gd name="T42" fmla="*/ 18 w 23"/>
                <a:gd name="T43" fmla="*/ 63 h 66"/>
                <a:gd name="T44" fmla="*/ 18 w 23"/>
                <a:gd name="T45" fmla="*/ 18 h 66"/>
                <a:gd name="T46" fmla="*/ 19 w 23"/>
                <a:gd name="T47" fmla="*/ 18 h 66"/>
                <a:gd name="T48" fmla="*/ 19 w 23"/>
                <a:gd name="T49" fmla="*/ 35 h 66"/>
                <a:gd name="T50" fmla="*/ 21 w 23"/>
                <a:gd name="T51" fmla="*/ 37 h 66"/>
                <a:gd name="T52" fmla="*/ 23 w 23"/>
                <a:gd name="T53" fmla="*/ 35 h 66"/>
                <a:gd name="T54" fmla="*/ 23 w 23"/>
                <a:gd name="T5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66">
                  <a:moveTo>
                    <a:pt x="12" y="10"/>
                  </a:moveTo>
                  <a:cubicBezTo>
                    <a:pt x="14" y="10"/>
                    <a:pt x="17" y="8"/>
                    <a:pt x="17" y="5"/>
                  </a:cubicBezTo>
                  <a:cubicBezTo>
                    <a:pt x="17" y="3"/>
                    <a:pt x="14" y="0"/>
                    <a:pt x="12" y="0"/>
                  </a:cubicBezTo>
                  <a:cubicBezTo>
                    <a:pt x="9" y="0"/>
                    <a:pt x="7" y="3"/>
                    <a:pt x="7" y="5"/>
                  </a:cubicBezTo>
                  <a:cubicBezTo>
                    <a:pt x="7" y="8"/>
                    <a:pt x="9" y="10"/>
                    <a:pt x="12" y="10"/>
                  </a:cubicBezTo>
                  <a:close/>
                  <a:moveTo>
                    <a:pt x="23" y="17"/>
                  </a:moveTo>
                  <a:cubicBezTo>
                    <a:pt x="23" y="14"/>
                    <a:pt x="21" y="12"/>
                    <a:pt x="18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7"/>
                    <a:pt x="2" y="37"/>
                  </a:cubicBezTo>
                  <a:cubicBezTo>
                    <a:pt x="3" y="37"/>
                    <a:pt x="4" y="36"/>
                    <a:pt x="4" y="3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5"/>
                    <a:pt x="6" y="66"/>
                    <a:pt x="8" y="66"/>
                  </a:cubicBezTo>
                  <a:cubicBezTo>
                    <a:pt x="9" y="66"/>
                    <a:pt x="11" y="65"/>
                    <a:pt x="11" y="63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5"/>
                    <a:pt x="14" y="66"/>
                    <a:pt x="15" y="66"/>
                  </a:cubicBezTo>
                  <a:cubicBezTo>
                    <a:pt x="17" y="66"/>
                    <a:pt x="18" y="65"/>
                    <a:pt x="18" y="63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20" y="37"/>
                    <a:pt x="21" y="37"/>
                  </a:cubicBezTo>
                  <a:cubicBezTo>
                    <a:pt x="22" y="37"/>
                    <a:pt x="23" y="36"/>
                    <a:pt x="23" y="35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006850" y="2901951"/>
              <a:ext cx="87312" cy="247650"/>
            </a:xfrm>
            <a:custGeom>
              <a:avLst/>
              <a:gdLst>
                <a:gd name="T0" fmla="*/ 11 w 23"/>
                <a:gd name="T1" fmla="*/ 10 h 66"/>
                <a:gd name="T2" fmla="*/ 16 w 23"/>
                <a:gd name="T3" fmla="*/ 5 h 66"/>
                <a:gd name="T4" fmla="*/ 11 w 23"/>
                <a:gd name="T5" fmla="*/ 0 h 66"/>
                <a:gd name="T6" fmla="*/ 6 w 23"/>
                <a:gd name="T7" fmla="*/ 5 h 66"/>
                <a:gd name="T8" fmla="*/ 11 w 23"/>
                <a:gd name="T9" fmla="*/ 10 h 66"/>
                <a:gd name="T10" fmla="*/ 23 w 23"/>
                <a:gd name="T11" fmla="*/ 17 h 66"/>
                <a:gd name="T12" fmla="*/ 18 w 23"/>
                <a:gd name="T13" fmla="*/ 12 h 66"/>
                <a:gd name="T14" fmla="*/ 4 w 23"/>
                <a:gd name="T15" fmla="*/ 12 h 66"/>
                <a:gd name="T16" fmla="*/ 0 w 23"/>
                <a:gd name="T17" fmla="*/ 17 h 66"/>
                <a:gd name="T18" fmla="*/ 0 w 23"/>
                <a:gd name="T19" fmla="*/ 35 h 66"/>
                <a:gd name="T20" fmla="*/ 2 w 23"/>
                <a:gd name="T21" fmla="*/ 37 h 66"/>
                <a:gd name="T22" fmla="*/ 4 w 23"/>
                <a:gd name="T23" fmla="*/ 35 h 66"/>
                <a:gd name="T24" fmla="*/ 4 w 23"/>
                <a:gd name="T25" fmla="*/ 18 h 66"/>
                <a:gd name="T26" fmla="*/ 4 w 23"/>
                <a:gd name="T27" fmla="*/ 18 h 66"/>
                <a:gd name="T28" fmla="*/ 4 w 23"/>
                <a:gd name="T29" fmla="*/ 63 h 66"/>
                <a:gd name="T30" fmla="*/ 7 w 23"/>
                <a:gd name="T31" fmla="*/ 66 h 66"/>
                <a:gd name="T32" fmla="*/ 10 w 23"/>
                <a:gd name="T33" fmla="*/ 63 h 66"/>
                <a:gd name="T34" fmla="*/ 10 w 23"/>
                <a:gd name="T35" fmla="*/ 39 h 66"/>
                <a:gd name="T36" fmla="*/ 12 w 23"/>
                <a:gd name="T37" fmla="*/ 39 h 66"/>
                <a:gd name="T38" fmla="*/ 12 w 23"/>
                <a:gd name="T39" fmla="*/ 63 h 66"/>
                <a:gd name="T40" fmla="*/ 15 w 23"/>
                <a:gd name="T41" fmla="*/ 66 h 66"/>
                <a:gd name="T42" fmla="*/ 18 w 23"/>
                <a:gd name="T43" fmla="*/ 63 h 66"/>
                <a:gd name="T44" fmla="*/ 18 w 23"/>
                <a:gd name="T45" fmla="*/ 18 h 66"/>
                <a:gd name="T46" fmla="*/ 19 w 23"/>
                <a:gd name="T47" fmla="*/ 18 h 66"/>
                <a:gd name="T48" fmla="*/ 19 w 23"/>
                <a:gd name="T49" fmla="*/ 35 h 66"/>
                <a:gd name="T50" fmla="*/ 21 w 23"/>
                <a:gd name="T51" fmla="*/ 37 h 66"/>
                <a:gd name="T52" fmla="*/ 23 w 23"/>
                <a:gd name="T53" fmla="*/ 35 h 66"/>
                <a:gd name="T54" fmla="*/ 23 w 23"/>
                <a:gd name="T5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66">
                  <a:moveTo>
                    <a:pt x="11" y="10"/>
                  </a:moveTo>
                  <a:cubicBezTo>
                    <a:pt x="14" y="10"/>
                    <a:pt x="16" y="8"/>
                    <a:pt x="16" y="5"/>
                  </a:cubicBezTo>
                  <a:cubicBezTo>
                    <a:pt x="16" y="3"/>
                    <a:pt x="14" y="0"/>
                    <a:pt x="11" y="0"/>
                  </a:cubicBezTo>
                  <a:cubicBezTo>
                    <a:pt x="9" y="0"/>
                    <a:pt x="6" y="3"/>
                    <a:pt x="6" y="5"/>
                  </a:cubicBezTo>
                  <a:cubicBezTo>
                    <a:pt x="6" y="8"/>
                    <a:pt x="9" y="10"/>
                    <a:pt x="11" y="10"/>
                  </a:cubicBezTo>
                  <a:close/>
                  <a:moveTo>
                    <a:pt x="23" y="17"/>
                  </a:moveTo>
                  <a:cubicBezTo>
                    <a:pt x="23" y="14"/>
                    <a:pt x="21" y="12"/>
                    <a:pt x="18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7"/>
                    <a:pt x="2" y="37"/>
                  </a:cubicBezTo>
                  <a:cubicBezTo>
                    <a:pt x="3" y="37"/>
                    <a:pt x="4" y="36"/>
                    <a:pt x="4" y="3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5"/>
                    <a:pt x="6" y="66"/>
                    <a:pt x="7" y="66"/>
                  </a:cubicBezTo>
                  <a:cubicBezTo>
                    <a:pt x="9" y="66"/>
                    <a:pt x="10" y="65"/>
                    <a:pt x="10" y="63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5"/>
                    <a:pt x="13" y="66"/>
                    <a:pt x="15" y="66"/>
                  </a:cubicBezTo>
                  <a:cubicBezTo>
                    <a:pt x="17" y="66"/>
                    <a:pt x="18" y="65"/>
                    <a:pt x="18" y="63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20" y="37"/>
                    <a:pt x="21" y="37"/>
                  </a:cubicBezTo>
                  <a:cubicBezTo>
                    <a:pt x="22" y="37"/>
                    <a:pt x="23" y="36"/>
                    <a:pt x="23" y="35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4113213" y="2901951"/>
              <a:ext cx="85725" cy="247650"/>
            </a:xfrm>
            <a:custGeom>
              <a:avLst/>
              <a:gdLst>
                <a:gd name="T0" fmla="*/ 12 w 23"/>
                <a:gd name="T1" fmla="*/ 10 h 66"/>
                <a:gd name="T2" fmla="*/ 17 w 23"/>
                <a:gd name="T3" fmla="*/ 5 h 66"/>
                <a:gd name="T4" fmla="*/ 12 w 23"/>
                <a:gd name="T5" fmla="*/ 0 h 66"/>
                <a:gd name="T6" fmla="*/ 7 w 23"/>
                <a:gd name="T7" fmla="*/ 5 h 66"/>
                <a:gd name="T8" fmla="*/ 12 w 23"/>
                <a:gd name="T9" fmla="*/ 10 h 66"/>
                <a:gd name="T10" fmla="*/ 23 w 23"/>
                <a:gd name="T11" fmla="*/ 17 h 66"/>
                <a:gd name="T12" fmla="*/ 19 w 23"/>
                <a:gd name="T13" fmla="*/ 12 h 66"/>
                <a:gd name="T14" fmla="*/ 5 w 23"/>
                <a:gd name="T15" fmla="*/ 12 h 66"/>
                <a:gd name="T16" fmla="*/ 0 w 23"/>
                <a:gd name="T17" fmla="*/ 17 h 66"/>
                <a:gd name="T18" fmla="*/ 0 w 23"/>
                <a:gd name="T19" fmla="*/ 35 h 66"/>
                <a:gd name="T20" fmla="*/ 2 w 23"/>
                <a:gd name="T21" fmla="*/ 37 h 66"/>
                <a:gd name="T22" fmla="*/ 4 w 23"/>
                <a:gd name="T23" fmla="*/ 35 h 66"/>
                <a:gd name="T24" fmla="*/ 4 w 23"/>
                <a:gd name="T25" fmla="*/ 18 h 66"/>
                <a:gd name="T26" fmla="*/ 5 w 23"/>
                <a:gd name="T27" fmla="*/ 18 h 66"/>
                <a:gd name="T28" fmla="*/ 5 w 23"/>
                <a:gd name="T29" fmla="*/ 63 h 66"/>
                <a:gd name="T30" fmla="*/ 8 w 23"/>
                <a:gd name="T31" fmla="*/ 66 h 66"/>
                <a:gd name="T32" fmla="*/ 11 w 23"/>
                <a:gd name="T33" fmla="*/ 63 h 66"/>
                <a:gd name="T34" fmla="*/ 11 w 23"/>
                <a:gd name="T35" fmla="*/ 39 h 66"/>
                <a:gd name="T36" fmla="*/ 13 w 23"/>
                <a:gd name="T37" fmla="*/ 39 h 66"/>
                <a:gd name="T38" fmla="*/ 13 w 23"/>
                <a:gd name="T39" fmla="*/ 63 h 66"/>
                <a:gd name="T40" fmla="*/ 16 w 23"/>
                <a:gd name="T41" fmla="*/ 66 h 66"/>
                <a:gd name="T42" fmla="*/ 19 w 23"/>
                <a:gd name="T43" fmla="*/ 63 h 66"/>
                <a:gd name="T44" fmla="*/ 19 w 23"/>
                <a:gd name="T45" fmla="*/ 18 h 66"/>
                <a:gd name="T46" fmla="*/ 19 w 23"/>
                <a:gd name="T47" fmla="*/ 18 h 66"/>
                <a:gd name="T48" fmla="*/ 19 w 23"/>
                <a:gd name="T49" fmla="*/ 35 h 66"/>
                <a:gd name="T50" fmla="*/ 21 w 23"/>
                <a:gd name="T51" fmla="*/ 37 h 66"/>
                <a:gd name="T52" fmla="*/ 23 w 23"/>
                <a:gd name="T53" fmla="*/ 35 h 66"/>
                <a:gd name="T54" fmla="*/ 23 w 23"/>
                <a:gd name="T5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66">
                  <a:moveTo>
                    <a:pt x="12" y="10"/>
                  </a:moveTo>
                  <a:cubicBezTo>
                    <a:pt x="15" y="10"/>
                    <a:pt x="17" y="8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  <a:cubicBezTo>
                    <a:pt x="9" y="0"/>
                    <a:pt x="7" y="3"/>
                    <a:pt x="7" y="5"/>
                  </a:cubicBezTo>
                  <a:cubicBezTo>
                    <a:pt x="7" y="8"/>
                    <a:pt x="9" y="10"/>
                    <a:pt x="12" y="10"/>
                  </a:cubicBezTo>
                  <a:close/>
                  <a:moveTo>
                    <a:pt x="23" y="17"/>
                  </a:moveTo>
                  <a:cubicBezTo>
                    <a:pt x="23" y="14"/>
                    <a:pt x="21" y="12"/>
                    <a:pt x="19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7"/>
                    <a:pt x="2" y="37"/>
                  </a:cubicBezTo>
                  <a:cubicBezTo>
                    <a:pt x="3" y="37"/>
                    <a:pt x="4" y="36"/>
                    <a:pt x="4" y="3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5"/>
                    <a:pt x="6" y="66"/>
                    <a:pt x="8" y="66"/>
                  </a:cubicBezTo>
                  <a:cubicBezTo>
                    <a:pt x="10" y="66"/>
                    <a:pt x="11" y="65"/>
                    <a:pt x="11" y="63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4" y="66"/>
                    <a:pt x="16" y="66"/>
                  </a:cubicBezTo>
                  <a:cubicBezTo>
                    <a:pt x="17" y="66"/>
                    <a:pt x="19" y="65"/>
                    <a:pt x="19" y="6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20" y="37"/>
                    <a:pt x="21" y="37"/>
                  </a:cubicBezTo>
                  <a:cubicBezTo>
                    <a:pt x="22" y="37"/>
                    <a:pt x="23" y="36"/>
                    <a:pt x="23" y="35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 noEditPoints="1"/>
            </p:cNvSpPr>
            <p:nvPr/>
          </p:nvSpPr>
          <p:spPr bwMode="auto">
            <a:xfrm>
              <a:off x="4221163" y="2901951"/>
              <a:ext cx="87312" cy="247650"/>
            </a:xfrm>
            <a:custGeom>
              <a:avLst/>
              <a:gdLst>
                <a:gd name="T0" fmla="*/ 12 w 23"/>
                <a:gd name="T1" fmla="*/ 10 h 66"/>
                <a:gd name="T2" fmla="*/ 16 w 23"/>
                <a:gd name="T3" fmla="*/ 5 h 66"/>
                <a:gd name="T4" fmla="*/ 12 w 23"/>
                <a:gd name="T5" fmla="*/ 0 h 66"/>
                <a:gd name="T6" fmla="*/ 7 w 23"/>
                <a:gd name="T7" fmla="*/ 5 h 66"/>
                <a:gd name="T8" fmla="*/ 12 w 23"/>
                <a:gd name="T9" fmla="*/ 10 h 66"/>
                <a:gd name="T10" fmla="*/ 23 w 23"/>
                <a:gd name="T11" fmla="*/ 17 h 66"/>
                <a:gd name="T12" fmla="*/ 18 w 23"/>
                <a:gd name="T13" fmla="*/ 12 h 66"/>
                <a:gd name="T14" fmla="*/ 4 w 23"/>
                <a:gd name="T15" fmla="*/ 12 h 66"/>
                <a:gd name="T16" fmla="*/ 0 w 23"/>
                <a:gd name="T17" fmla="*/ 17 h 66"/>
                <a:gd name="T18" fmla="*/ 0 w 23"/>
                <a:gd name="T19" fmla="*/ 35 h 66"/>
                <a:gd name="T20" fmla="*/ 2 w 23"/>
                <a:gd name="T21" fmla="*/ 37 h 66"/>
                <a:gd name="T22" fmla="*/ 4 w 23"/>
                <a:gd name="T23" fmla="*/ 35 h 66"/>
                <a:gd name="T24" fmla="*/ 4 w 23"/>
                <a:gd name="T25" fmla="*/ 18 h 66"/>
                <a:gd name="T26" fmla="*/ 5 w 23"/>
                <a:gd name="T27" fmla="*/ 18 h 66"/>
                <a:gd name="T28" fmla="*/ 5 w 23"/>
                <a:gd name="T29" fmla="*/ 63 h 66"/>
                <a:gd name="T30" fmla="*/ 8 w 23"/>
                <a:gd name="T31" fmla="*/ 66 h 66"/>
                <a:gd name="T32" fmla="*/ 11 w 23"/>
                <a:gd name="T33" fmla="*/ 63 h 66"/>
                <a:gd name="T34" fmla="*/ 11 w 23"/>
                <a:gd name="T35" fmla="*/ 39 h 66"/>
                <a:gd name="T36" fmla="*/ 12 w 23"/>
                <a:gd name="T37" fmla="*/ 39 h 66"/>
                <a:gd name="T38" fmla="*/ 12 w 23"/>
                <a:gd name="T39" fmla="*/ 63 h 66"/>
                <a:gd name="T40" fmla="*/ 15 w 23"/>
                <a:gd name="T41" fmla="*/ 66 h 66"/>
                <a:gd name="T42" fmla="*/ 18 w 23"/>
                <a:gd name="T43" fmla="*/ 63 h 66"/>
                <a:gd name="T44" fmla="*/ 18 w 23"/>
                <a:gd name="T45" fmla="*/ 18 h 66"/>
                <a:gd name="T46" fmla="*/ 19 w 23"/>
                <a:gd name="T47" fmla="*/ 18 h 66"/>
                <a:gd name="T48" fmla="*/ 19 w 23"/>
                <a:gd name="T49" fmla="*/ 35 h 66"/>
                <a:gd name="T50" fmla="*/ 21 w 23"/>
                <a:gd name="T51" fmla="*/ 37 h 66"/>
                <a:gd name="T52" fmla="*/ 23 w 23"/>
                <a:gd name="T53" fmla="*/ 35 h 66"/>
                <a:gd name="T54" fmla="*/ 23 w 23"/>
                <a:gd name="T5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66">
                  <a:moveTo>
                    <a:pt x="12" y="10"/>
                  </a:moveTo>
                  <a:cubicBezTo>
                    <a:pt x="14" y="10"/>
                    <a:pt x="16" y="8"/>
                    <a:pt x="16" y="5"/>
                  </a:cubicBezTo>
                  <a:cubicBezTo>
                    <a:pt x="16" y="3"/>
                    <a:pt x="14" y="0"/>
                    <a:pt x="12" y="0"/>
                  </a:cubicBezTo>
                  <a:cubicBezTo>
                    <a:pt x="9" y="0"/>
                    <a:pt x="7" y="3"/>
                    <a:pt x="7" y="5"/>
                  </a:cubicBezTo>
                  <a:cubicBezTo>
                    <a:pt x="7" y="8"/>
                    <a:pt x="9" y="10"/>
                    <a:pt x="12" y="10"/>
                  </a:cubicBezTo>
                  <a:close/>
                  <a:moveTo>
                    <a:pt x="23" y="17"/>
                  </a:moveTo>
                  <a:cubicBezTo>
                    <a:pt x="23" y="14"/>
                    <a:pt x="21" y="12"/>
                    <a:pt x="18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7"/>
                    <a:pt x="2" y="37"/>
                  </a:cubicBezTo>
                  <a:cubicBezTo>
                    <a:pt x="3" y="37"/>
                    <a:pt x="4" y="36"/>
                    <a:pt x="4" y="3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5"/>
                    <a:pt x="6" y="66"/>
                    <a:pt x="8" y="66"/>
                  </a:cubicBezTo>
                  <a:cubicBezTo>
                    <a:pt x="9" y="66"/>
                    <a:pt x="11" y="65"/>
                    <a:pt x="11" y="63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5"/>
                    <a:pt x="14" y="66"/>
                    <a:pt x="15" y="66"/>
                  </a:cubicBezTo>
                  <a:cubicBezTo>
                    <a:pt x="17" y="66"/>
                    <a:pt x="18" y="65"/>
                    <a:pt x="18" y="63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20" y="37"/>
                    <a:pt x="21" y="37"/>
                  </a:cubicBezTo>
                  <a:cubicBezTo>
                    <a:pt x="22" y="37"/>
                    <a:pt x="23" y="36"/>
                    <a:pt x="23" y="35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4327525" y="2901951"/>
              <a:ext cx="88900" cy="247650"/>
            </a:xfrm>
            <a:custGeom>
              <a:avLst/>
              <a:gdLst>
                <a:gd name="T0" fmla="*/ 12 w 24"/>
                <a:gd name="T1" fmla="*/ 10 h 66"/>
                <a:gd name="T2" fmla="*/ 17 w 24"/>
                <a:gd name="T3" fmla="*/ 5 h 66"/>
                <a:gd name="T4" fmla="*/ 12 w 24"/>
                <a:gd name="T5" fmla="*/ 0 h 66"/>
                <a:gd name="T6" fmla="*/ 7 w 24"/>
                <a:gd name="T7" fmla="*/ 5 h 66"/>
                <a:gd name="T8" fmla="*/ 12 w 24"/>
                <a:gd name="T9" fmla="*/ 10 h 66"/>
                <a:gd name="T10" fmla="*/ 24 w 24"/>
                <a:gd name="T11" fmla="*/ 17 h 66"/>
                <a:gd name="T12" fmla="*/ 19 w 24"/>
                <a:gd name="T13" fmla="*/ 12 h 66"/>
                <a:gd name="T14" fmla="*/ 5 w 24"/>
                <a:gd name="T15" fmla="*/ 12 h 66"/>
                <a:gd name="T16" fmla="*/ 0 w 24"/>
                <a:gd name="T17" fmla="*/ 17 h 66"/>
                <a:gd name="T18" fmla="*/ 0 w 24"/>
                <a:gd name="T19" fmla="*/ 35 h 66"/>
                <a:gd name="T20" fmla="*/ 2 w 24"/>
                <a:gd name="T21" fmla="*/ 37 h 66"/>
                <a:gd name="T22" fmla="*/ 4 w 24"/>
                <a:gd name="T23" fmla="*/ 35 h 66"/>
                <a:gd name="T24" fmla="*/ 4 w 24"/>
                <a:gd name="T25" fmla="*/ 18 h 66"/>
                <a:gd name="T26" fmla="*/ 5 w 24"/>
                <a:gd name="T27" fmla="*/ 18 h 66"/>
                <a:gd name="T28" fmla="*/ 5 w 24"/>
                <a:gd name="T29" fmla="*/ 63 h 66"/>
                <a:gd name="T30" fmla="*/ 8 w 24"/>
                <a:gd name="T31" fmla="*/ 66 h 66"/>
                <a:gd name="T32" fmla="*/ 11 w 24"/>
                <a:gd name="T33" fmla="*/ 63 h 66"/>
                <a:gd name="T34" fmla="*/ 11 w 24"/>
                <a:gd name="T35" fmla="*/ 39 h 66"/>
                <a:gd name="T36" fmla="*/ 13 w 24"/>
                <a:gd name="T37" fmla="*/ 39 h 66"/>
                <a:gd name="T38" fmla="*/ 13 w 24"/>
                <a:gd name="T39" fmla="*/ 63 h 66"/>
                <a:gd name="T40" fmla="*/ 16 w 24"/>
                <a:gd name="T41" fmla="*/ 66 h 66"/>
                <a:gd name="T42" fmla="*/ 19 w 24"/>
                <a:gd name="T43" fmla="*/ 63 h 66"/>
                <a:gd name="T44" fmla="*/ 19 w 24"/>
                <a:gd name="T45" fmla="*/ 18 h 66"/>
                <a:gd name="T46" fmla="*/ 20 w 24"/>
                <a:gd name="T47" fmla="*/ 18 h 66"/>
                <a:gd name="T48" fmla="*/ 20 w 24"/>
                <a:gd name="T49" fmla="*/ 35 h 66"/>
                <a:gd name="T50" fmla="*/ 22 w 24"/>
                <a:gd name="T51" fmla="*/ 37 h 66"/>
                <a:gd name="T52" fmla="*/ 24 w 24"/>
                <a:gd name="T53" fmla="*/ 35 h 66"/>
                <a:gd name="T54" fmla="*/ 24 w 24"/>
                <a:gd name="T5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66">
                  <a:moveTo>
                    <a:pt x="12" y="10"/>
                  </a:moveTo>
                  <a:cubicBezTo>
                    <a:pt x="15" y="10"/>
                    <a:pt x="17" y="8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  <a:cubicBezTo>
                    <a:pt x="9" y="0"/>
                    <a:pt x="7" y="3"/>
                    <a:pt x="7" y="5"/>
                  </a:cubicBezTo>
                  <a:cubicBezTo>
                    <a:pt x="7" y="8"/>
                    <a:pt x="9" y="10"/>
                    <a:pt x="12" y="10"/>
                  </a:cubicBezTo>
                  <a:close/>
                  <a:moveTo>
                    <a:pt x="24" y="17"/>
                  </a:moveTo>
                  <a:cubicBezTo>
                    <a:pt x="24" y="14"/>
                    <a:pt x="21" y="12"/>
                    <a:pt x="19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7"/>
                    <a:pt x="2" y="37"/>
                  </a:cubicBezTo>
                  <a:cubicBezTo>
                    <a:pt x="4" y="37"/>
                    <a:pt x="4" y="36"/>
                    <a:pt x="4" y="3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5"/>
                    <a:pt x="7" y="66"/>
                    <a:pt x="8" y="66"/>
                  </a:cubicBezTo>
                  <a:cubicBezTo>
                    <a:pt x="10" y="66"/>
                    <a:pt x="11" y="65"/>
                    <a:pt x="11" y="63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4" y="66"/>
                    <a:pt x="16" y="66"/>
                  </a:cubicBezTo>
                  <a:cubicBezTo>
                    <a:pt x="17" y="66"/>
                    <a:pt x="19" y="65"/>
                    <a:pt x="19" y="6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7"/>
                    <a:pt x="22" y="37"/>
                  </a:cubicBezTo>
                  <a:cubicBezTo>
                    <a:pt x="23" y="37"/>
                    <a:pt x="24" y="36"/>
                    <a:pt x="24" y="35"/>
                  </a:cubicBezTo>
                  <a:lnTo>
                    <a:pt x="24" y="17"/>
                  </a:ln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4435475" y="2901951"/>
              <a:ext cx="87312" cy="247650"/>
            </a:xfrm>
            <a:custGeom>
              <a:avLst/>
              <a:gdLst>
                <a:gd name="T0" fmla="*/ 12 w 23"/>
                <a:gd name="T1" fmla="*/ 10 h 66"/>
                <a:gd name="T2" fmla="*/ 17 w 23"/>
                <a:gd name="T3" fmla="*/ 5 h 66"/>
                <a:gd name="T4" fmla="*/ 12 w 23"/>
                <a:gd name="T5" fmla="*/ 0 h 66"/>
                <a:gd name="T6" fmla="*/ 7 w 23"/>
                <a:gd name="T7" fmla="*/ 5 h 66"/>
                <a:gd name="T8" fmla="*/ 12 w 23"/>
                <a:gd name="T9" fmla="*/ 10 h 66"/>
                <a:gd name="T10" fmla="*/ 23 w 23"/>
                <a:gd name="T11" fmla="*/ 17 h 66"/>
                <a:gd name="T12" fmla="*/ 19 w 23"/>
                <a:gd name="T13" fmla="*/ 12 h 66"/>
                <a:gd name="T14" fmla="*/ 5 w 23"/>
                <a:gd name="T15" fmla="*/ 12 h 66"/>
                <a:gd name="T16" fmla="*/ 0 w 23"/>
                <a:gd name="T17" fmla="*/ 17 h 66"/>
                <a:gd name="T18" fmla="*/ 0 w 23"/>
                <a:gd name="T19" fmla="*/ 35 h 66"/>
                <a:gd name="T20" fmla="*/ 2 w 23"/>
                <a:gd name="T21" fmla="*/ 37 h 66"/>
                <a:gd name="T22" fmla="*/ 4 w 23"/>
                <a:gd name="T23" fmla="*/ 35 h 66"/>
                <a:gd name="T24" fmla="*/ 4 w 23"/>
                <a:gd name="T25" fmla="*/ 18 h 66"/>
                <a:gd name="T26" fmla="*/ 5 w 23"/>
                <a:gd name="T27" fmla="*/ 18 h 66"/>
                <a:gd name="T28" fmla="*/ 5 w 23"/>
                <a:gd name="T29" fmla="*/ 63 h 66"/>
                <a:gd name="T30" fmla="*/ 8 w 23"/>
                <a:gd name="T31" fmla="*/ 66 h 66"/>
                <a:gd name="T32" fmla="*/ 11 w 23"/>
                <a:gd name="T33" fmla="*/ 63 h 66"/>
                <a:gd name="T34" fmla="*/ 11 w 23"/>
                <a:gd name="T35" fmla="*/ 39 h 66"/>
                <a:gd name="T36" fmla="*/ 12 w 23"/>
                <a:gd name="T37" fmla="*/ 39 h 66"/>
                <a:gd name="T38" fmla="*/ 12 w 23"/>
                <a:gd name="T39" fmla="*/ 63 h 66"/>
                <a:gd name="T40" fmla="*/ 15 w 23"/>
                <a:gd name="T41" fmla="*/ 66 h 66"/>
                <a:gd name="T42" fmla="*/ 18 w 23"/>
                <a:gd name="T43" fmla="*/ 63 h 66"/>
                <a:gd name="T44" fmla="*/ 18 w 23"/>
                <a:gd name="T45" fmla="*/ 18 h 66"/>
                <a:gd name="T46" fmla="*/ 19 w 23"/>
                <a:gd name="T47" fmla="*/ 18 h 66"/>
                <a:gd name="T48" fmla="*/ 19 w 23"/>
                <a:gd name="T49" fmla="*/ 35 h 66"/>
                <a:gd name="T50" fmla="*/ 21 w 23"/>
                <a:gd name="T51" fmla="*/ 37 h 66"/>
                <a:gd name="T52" fmla="*/ 23 w 23"/>
                <a:gd name="T53" fmla="*/ 35 h 66"/>
                <a:gd name="T54" fmla="*/ 23 w 23"/>
                <a:gd name="T5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66">
                  <a:moveTo>
                    <a:pt x="12" y="10"/>
                  </a:moveTo>
                  <a:cubicBezTo>
                    <a:pt x="15" y="10"/>
                    <a:pt x="17" y="8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  <a:cubicBezTo>
                    <a:pt x="9" y="0"/>
                    <a:pt x="7" y="3"/>
                    <a:pt x="7" y="5"/>
                  </a:cubicBezTo>
                  <a:cubicBezTo>
                    <a:pt x="7" y="8"/>
                    <a:pt x="9" y="10"/>
                    <a:pt x="12" y="10"/>
                  </a:cubicBezTo>
                  <a:close/>
                  <a:moveTo>
                    <a:pt x="23" y="17"/>
                  </a:moveTo>
                  <a:cubicBezTo>
                    <a:pt x="23" y="14"/>
                    <a:pt x="21" y="12"/>
                    <a:pt x="19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7"/>
                    <a:pt x="2" y="37"/>
                  </a:cubicBezTo>
                  <a:cubicBezTo>
                    <a:pt x="3" y="37"/>
                    <a:pt x="4" y="36"/>
                    <a:pt x="4" y="3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5"/>
                    <a:pt x="6" y="66"/>
                    <a:pt x="8" y="66"/>
                  </a:cubicBezTo>
                  <a:cubicBezTo>
                    <a:pt x="10" y="66"/>
                    <a:pt x="11" y="65"/>
                    <a:pt x="11" y="63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5"/>
                    <a:pt x="14" y="66"/>
                    <a:pt x="15" y="66"/>
                  </a:cubicBezTo>
                  <a:cubicBezTo>
                    <a:pt x="17" y="66"/>
                    <a:pt x="18" y="65"/>
                    <a:pt x="18" y="63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20" y="37"/>
                    <a:pt x="21" y="37"/>
                  </a:cubicBezTo>
                  <a:cubicBezTo>
                    <a:pt x="22" y="37"/>
                    <a:pt x="23" y="36"/>
                    <a:pt x="23" y="35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52B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518025" y="3059113"/>
              <a:ext cx="241300" cy="255588"/>
            </a:xfrm>
            <a:custGeom>
              <a:avLst/>
              <a:gdLst>
                <a:gd name="T0" fmla="*/ 64 w 64"/>
                <a:gd name="T1" fmla="*/ 4 h 68"/>
                <a:gd name="T2" fmla="*/ 10 w 64"/>
                <a:gd name="T3" fmla="*/ 68 h 68"/>
                <a:gd name="T4" fmla="*/ 0 w 64"/>
                <a:gd name="T5" fmla="*/ 0 h 68"/>
                <a:gd name="T6" fmla="*/ 64 w 64"/>
                <a:gd name="T7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8">
                  <a:moveTo>
                    <a:pt x="64" y="4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5" y="45"/>
                    <a:pt x="14" y="23"/>
                    <a:pt x="0" y="0"/>
                  </a:cubicBezTo>
                  <a:cubicBezTo>
                    <a:pt x="20" y="15"/>
                    <a:pt x="42" y="14"/>
                    <a:pt x="64" y="4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1533525" y="2638426"/>
              <a:ext cx="1349375" cy="879475"/>
            </a:xfrm>
            <a:custGeom>
              <a:avLst/>
              <a:gdLst>
                <a:gd name="T0" fmla="*/ 215 w 359"/>
                <a:gd name="T1" fmla="*/ 0 h 234"/>
                <a:gd name="T2" fmla="*/ 328 w 359"/>
                <a:gd name="T3" fmla="*/ 62 h 234"/>
                <a:gd name="T4" fmla="*/ 359 w 359"/>
                <a:gd name="T5" fmla="*/ 234 h 234"/>
                <a:gd name="T6" fmla="*/ 180 w 359"/>
                <a:gd name="T7" fmla="*/ 234 h 234"/>
                <a:gd name="T8" fmla="*/ 0 w 359"/>
                <a:gd name="T9" fmla="*/ 234 h 234"/>
                <a:gd name="T10" fmla="*/ 31 w 359"/>
                <a:gd name="T11" fmla="*/ 62 h 234"/>
                <a:gd name="T12" fmla="*/ 143 w 359"/>
                <a:gd name="T13" fmla="*/ 1 h 234"/>
                <a:gd name="T14" fmla="*/ 215 w 359"/>
                <a:gd name="T1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9" h="234">
                  <a:moveTo>
                    <a:pt x="215" y="0"/>
                  </a:moveTo>
                  <a:cubicBezTo>
                    <a:pt x="294" y="35"/>
                    <a:pt x="318" y="53"/>
                    <a:pt x="328" y="62"/>
                  </a:cubicBezTo>
                  <a:cubicBezTo>
                    <a:pt x="342" y="75"/>
                    <a:pt x="350" y="193"/>
                    <a:pt x="359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9" y="193"/>
                    <a:pt x="17" y="75"/>
                    <a:pt x="31" y="62"/>
                  </a:cubicBezTo>
                  <a:cubicBezTo>
                    <a:pt x="41" y="53"/>
                    <a:pt x="64" y="35"/>
                    <a:pt x="143" y="1"/>
                  </a:cubicBezTo>
                  <a:cubicBezTo>
                    <a:pt x="215" y="0"/>
                    <a:pt x="215" y="0"/>
                    <a:pt x="215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1533525" y="2638426"/>
              <a:ext cx="1349375" cy="879475"/>
            </a:xfrm>
            <a:custGeom>
              <a:avLst/>
              <a:gdLst>
                <a:gd name="T0" fmla="*/ 215 w 359"/>
                <a:gd name="T1" fmla="*/ 0 h 234"/>
                <a:gd name="T2" fmla="*/ 328 w 359"/>
                <a:gd name="T3" fmla="*/ 62 h 234"/>
                <a:gd name="T4" fmla="*/ 359 w 359"/>
                <a:gd name="T5" fmla="*/ 234 h 234"/>
                <a:gd name="T6" fmla="*/ 180 w 359"/>
                <a:gd name="T7" fmla="*/ 234 h 234"/>
                <a:gd name="T8" fmla="*/ 0 w 359"/>
                <a:gd name="T9" fmla="*/ 234 h 234"/>
                <a:gd name="T10" fmla="*/ 31 w 359"/>
                <a:gd name="T11" fmla="*/ 62 h 234"/>
                <a:gd name="T12" fmla="*/ 143 w 359"/>
                <a:gd name="T13" fmla="*/ 1 h 234"/>
                <a:gd name="T14" fmla="*/ 215 w 359"/>
                <a:gd name="T1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9" h="234">
                  <a:moveTo>
                    <a:pt x="215" y="0"/>
                  </a:moveTo>
                  <a:cubicBezTo>
                    <a:pt x="294" y="35"/>
                    <a:pt x="318" y="53"/>
                    <a:pt x="328" y="62"/>
                  </a:cubicBezTo>
                  <a:cubicBezTo>
                    <a:pt x="342" y="75"/>
                    <a:pt x="350" y="193"/>
                    <a:pt x="359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9" y="193"/>
                    <a:pt x="17" y="75"/>
                    <a:pt x="31" y="62"/>
                  </a:cubicBezTo>
                  <a:cubicBezTo>
                    <a:pt x="41" y="53"/>
                    <a:pt x="64" y="35"/>
                    <a:pt x="143" y="1"/>
                  </a:cubicBezTo>
                  <a:cubicBezTo>
                    <a:pt x="215" y="0"/>
                    <a:pt x="215" y="0"/>
                    <a:pt x="215" y="0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2063750" y="2201863"/>
              <a:ext cx="288925" cy="606425"/>
            </a:xfrm>
            <a:custGeom>
              <a:avLst/>
              <a:gdLst>
                <a:gd name="T0" fmla="*/ 77 w 77"/>
                <a:gd name="T1" fmla="*/ 47 h 161"/>
                <a:gd name="T2" fmla="*/ 77 w 77"/>
                <a:gd name="T3" fmla="*/ 106 h 161"/>
                <a:gd name="T4" fmla="*/ 77 w 77"/>
                <a:gd name="T5" fmla="*/ 135 h 161"/>
                <a:gd name="T6" fmla="*/ 0 w 77"/>
                <a:gd name="T7" fmla="*/ 135 h 161"/>
                <a:gd name="T8" fmla="*/ 0 w 77"/>
                <a:gd name="T9" fmla="*/ 106 h 161"/>
                <a:gd name="T10" fmla="*/ 0 w 77"/>
                <a:gd name="T11" fmla="*/ 47 h 161"/>
                <a:gd name="T12" fmla="*/ 77 w 77"/>
                <a:gd name="T13" fmla="*/ 4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61">
                  <a:moveTo>
                    <a:pt x="77" y="47"/>
                  </a:moveTo>
                  <a:cubicBezTo>
                    <a:pt x="77" y="106"/>
                    <a:pt x="77" y="106"/>
                    <a:pt x="77" y="106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56" y="160"/>
                    <a:pt x="21" y="161"/>
                    <a:pt x="0" y="13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77" y="0"/>
                    <a:pt x="77" y="47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2424113" y="2165351"/>
              <a:ext cx="120650" cy="176213"/>
            </a:xfrm>
            <a:custGeom>
              <a:avLst/>
              <a:gdLst>
                <a:gd name="T0" fmla="*/ 23 w 32"/>
                <a:gd name="T1" fmla="*/ 2 h 47"/>
                <a:gd name="T2" fmla="*/ 3 w 32"/>
                <a:gd name="T3" fmla="*/ 19 h 47"/>
                <a:gd name="T4" fmla="*/ 9 w 32"/>
                <a:gd name="T5" fmla="*/ 44 h 47"/>
                <a:gd name="T6" fmla="*/ 28 w 32"/>
                <a:gd name="T7" fmla="*/ 27 h 47"/>
                <a:gd name="T8" fmla="*/ 23 w 32"/>
                <a:gd name="T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7">
                  <a:moveTo>
                    <a:pt x="23" y="2"/>
                  </a:moveTo>
                  <a:cubicBezTo>
                    <a:pt x="16" y="0"/>
                    <a:pt x="7" y="7"/>
                    <a:pt x="3" y="19"/>
                  </a:cubicBezTo>
                  <a:cubicBezTo>
                    <a:pt x="0" y="31"/>
                    <a:pt x="2" y="42"/>
                    <a:pt x="9" y="44"/>
                  </a:cubicBezTo>
                  <a:cubicBezTo>
                    <a:pt x="15" y="47"/>
                    <a:pt x="24" y="39"/>
                    <a:pt x="28" y="27"/>
                  </a:cubicBezTo>
                  <a:cubicBezTo>
                    <a:pt x="32" y="15"/>
                    <a:pt x="29" y="4"/>
                    <a:pt x="23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1874838" y="2165351"/>
              <a:ext cx="120650" cy="176213"/>
            </a:xfrm>
            <a:custGeom>
              <a:avLst/>
              <a:gdLst>
                <a:gd name="T0" fmla="*/ 9 w 32"/>
                <a:gd name="T1" fmla="*/ 2 h 47"/>
                <a:gd name="T2" fmla="*/ 28 w 32"/>
                <a:gd name="T3" fmla="*/ 19 h 47"/>
                <a:gd name="T4" fmla="*/ 23 w 32"/>
                <a:gd name="T5" fmla="*/ 44 h 47"/>
                <a:gd name="T6" fmla="*/ 3 w 32"/>
                <a:gd name="T7" fmla="*/ 27 h 47"/>
                <a:gd name="T8" fmla="*/ 9 w 32"/>
                <a:gd name="T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7">
                  <a:moveTo>
                    <a:pt x="9" y="2"/>
                  </a:moveTo>
                  <a:cubicBezTo>
                    <a:pt x="16" y="0"/>
                    <a:pt x="24" y="7"/>
                    <a:pt x="28" y="19"/>
                  </a:cubicBezTo>
                  <a:cubicBezTo>
                    <a:pt x="32" y="31"/>
                    <a:pt x="29" y="42"/>
                    <a:pt x="23" y="44"/>
                  </a:cubicBezTo>
                  <a:cubicBezTo>
                    <a:pt x="16" y="47"/>
                    <a:pt x="7" y="39"/>
                    <a:pt x="3" y="27"/>
                  </a:cubicBezTo>
                  <a:cubicBezTo>
                    <a:pt x="0" y="15"/>
                    <a:pt x="2" y="4"/>
                    <a:pt x="9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2025650" y="2781301"/>
              <a:ext cx="384175" cy="736600"/>
            </a:xfrm>
            <a:custGeom>
              <a:avLst/>
              <a:gdLst>
                <a:gd name="T0" fmla="*/ 48 w 102"/>
                <a:gd name="T1" fmla="*/ 0 h 196"/>
                <a:gd name="T2" fmla="*/ 102 w 102"/>
                <a:gd name="T3" fmla="*/ 16 h 196"/>
                <a:gd name="T4" fmla="*/ 82 w 102"/>
                <a:gd name="T5" fmla="*/ 196 h 196"/>
                <a:gd name="T6" fmla="*/ 9 w 102"/>
                <a:gd name="T7" fmla="*/ 196 h 196"/>
                <a:gd name="T8" fmla="*/ 0 w 102"/>
                <a:gd name="T9" fmla="*/ 16 h 196"/>
                <a:gd name="T10" fmla="*/ 48 w 102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96">
                  <a:moveTo>
                    <a:pt x="48" y="0"/>
                  </a:moveTo>
                  <a:cubicBezTo>
                    <a:pt x="48" y="0"/>
                    <a:pt x="102" y="13"/>
                    <a:pt x="102" y="16"/>
                  </a:cubicBezTo>
                  <a:cubicBezTo>
                    <a:pt x="102" y="19"/>
                    <a:pt x="82" y="196"/>
                    <a:pt x="82" y="196"/>
                  </a:cubicBezTo>
                  <a:cubicBezTo>
                    <a:pt x="9" y="196"/>
                    <a:pt x="9" y="196"/>
                    <a:pt x="9" y="19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2289175" y="2641601"/>
              <a:ext cx="252412" cy="876300"/>
            </a:xfrm>
            <a:custGeom>
              <a:avLst/>
              <a:gdLst>
                <a:gd name="T0" fmla="*/ 40 w 159"/>
                <a:gd name="T1" fmla="*/ 0 h 552"/>
                <a:gd name="T2" fmla="*/ 40 w 159"/>
                <a:gd name="T3" fmla="*/ 43 h 552"/>
                <a:gd name="T4" fmla="*/ 0 w 159"/>
                <a:gd name="T5" fmla="*/ 552 h 552"/>
                <a:gd name="T6" fmla="*/ 69 w 159"/>
                <a:gd name="T7" fmla="*/ 552 h 552"/>
                <a:gd name="T8" fmla="*/ 144 w 159"/>
                <a:gd name="T9" fmla="*/ 232 h 552"/>
                <a:gd name="T10" fmla="*/ 71 w 159"/>
                <a:gd name="T11" fmla="*/ 185 h 552"/>
                <a:gd name="T12" fmla="*/ 159 w 159"/>
                <a:gd name="T13" fmla="*/ 142 h 552"/>
                <a:gd name="T14" fmla="*/ 78 w 159"/>
                <a:gd name="T15" fmla="*/ 19 h 552"/>
                <a:gd name="T16" fmla="*/ 40 w 159"/>
                <a:gd name="T17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552">
                  <a:moveTo>
                    <a:pt x="40" y="0"/>
                  </a:moveTo>
                  <a:lnTo>
                    <a:pt x="40" y="43"/>
                  </a:lnTo>
                  <a:lnTo>
                    <a:pt x="0" y="552"/>
                  </a:lnTo>
                  <a:lnTo>
                    <a:pt x="69" y="552"/>
                  </a:lnTo>
                  <a:lnTo>
                    <a:pt x="144" y="232"/>
                  </a:lnTo>
                  <a:lnTo>
                    <a:pt x="71" y="185"/>
                  </a:lnTo>
                  <a:lnTo>
                    <a:pt x="159" y="142"/>
                  </a:lnTo>
                  <a:lnTo>
                    <a:pt x="78" y="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289175" y="2641601"/>
              <a:ext cx="252412" cy="876300"/>
            </a:xfrm>
            <a:custGeom>
              <a:avLst/>
              <a:gdLst>
                <a:gd name="T0" fmla="*/ 40 w 159"/>
                <a:gd name="T1" fmla="*/ 0 h 552"/>
                <a:gd name="T2" fmla="*/ 40 w 159"/>
                <a:gd name="T3" fmla="*/ 43 h 552"/>
                <a:gd name="T4" fmla="*/ 0 w 159"/>
                <a:gd name="T5" fmla="*/ 552 h 552"/>
                <a:gd name="T6" fmla="*/ 69 w 159"/>
                <a:gd name="T7" fmla="*/ 552 h 552"/>
                <a:gd name="T8" fmla="*/ 144 w 159"/>
                <a:gd name="T9" fmla="*/ 232 h 552"/>
                <a:gd name="T10" fmla="*/ 71 w 159"/>
                <a:gd name="T11" fmla="*/ 185 h 552"/>
                <a:gd name="T12" fmla="*/ 159 w 159"/>
                <a:gd name="T13" fmla="*/ 142 h 552"/>
                <a:gd name="T14" fmla="*/ 78 w 159"/>
                <a:gd name="T15" fmla="*/ 19 h 552"/>
                <a:gd name="T16" fmla="*/ 40 w 159"/>
                <a:gd name="T17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552">
                  <a:moveTo>
                    <a:pt x="40" y="0"/>
                  </a:moveTo>
                  <a:lnTo>
                    <a:pt x="40" y="43"/>
                  </a:lnTo>
                  <a:lnTo>
                    <a:pt x="0" y="552"/>
                  </a:lnTo>
                  <a:lnTo>
                    <a:pt x="69" y="552"/>
                  </a:lnTo>
                  <a:lnTo>
                    <a:pt x="144" y="232"/>
                  </a:lnTo>
                  <a:lnTo>
                    <a:pt x="71" y="185"/>
                  </a:lnTo>
                  <a:lnTo>
                    <a:pt x="159" y="142"/>
                  </a:lnTo>
                  <a:lnTo>
                    <a:pt x="78" y="19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1874838" y="2641601"/>
              <a:ext cx="252412" cy="876300"/>
            </a:xfrm>
            <a:custGeom>
              <a:avLst/>
              <a:gdLst>
                <a:gd name="T0" fmla="*/ 119 w 159"/>
                <a:gd name="T1" fmla="*/ 0 h 552"/>
                <a:gd name="T2" fmla="*/ 119 w 159"/>
                <a:gd name="T3" fmla="*/ 43 h 552"/>
                <a:gd name="T4" fmla="*/ 159 w 159"/>
                <a:gd name="T5" fmla="*/ 552 h 552"/>
                <a:gd name="T6" fmla="*/ 90 w 159"/>
                <a:gd name="T7" fmla="*/ 552 h 552"/>
                <a:gd name="T8" fmla="*/ 17 w 159"/>
                <a:gd name="T9" fmla="*/ 232 h 552"/>
                <a:gd name="T10" fmla="*/ 88 w 159"/>
                <a:gd name="T11" fmla="*/ 185 h 552"/>
                <a:gd name="T12" fmla="*/ 0 w 159"/>
                <a:gd name="T13" fmla="*/ 142 h 552"/>
                <a:gd name="T14" fmla="*/ 71 w 159"/>
                <a:gd name="T15" fmla="*/ 22 h 552"/>
                <a:gd name="T16" fmla="*/ 119 w 159"/>
                <a:gd name="T17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552">
                  <a:moveTo>
                    <a:pt x="119" y="0"/>
                  </a:moveTo>
                  <a:lnTo>
                    <a:pt x="119" y="43"/>
                  </a:lnTo>
                  <a:lnTo>
                    <a:pt x="159" y="552"/>
                  </a:lnTo>
                  <a:lnTo>
                    <a:pt x="90" y="552"/>
                  </a:lnTo>
                  <a:lnTo>
                    <a:pt x="17" y="232"/>
                  </a:lnTo>
                  <a:lnTo>
                    <a:pt x="88" y="185"/>
                  </a:lnTo>
                  <a:lnTo>
                    <a:pt x="0" y="142"/>
                  </a:lnTo>
                  <a:lnTo>
                    <a:pt x="71" y="2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1874838" y="2641601"/>
              <a:ext cx="252412" cy="876300"/>
            </a:xfrm>
            <a:custGeom>
              <a:avLst/>
              <a:gdLst>
                <a:gd name="T0" fmla="*/ 119 w 159"/>
                <a:gd name="T1" fmla="*/ 0 h 552"/>
                <a:gd name="T2" fmla="*/ 119 w 159"/>
                <a:gd name="T3" fmla="*/ 43 h 552"/>
                <a:gd name="T4" fmla="*/ 159 w 159"/>
                <a:gd name="T5" fmla="*/ 552 h 552"/>
                <a:gd name="T6" fmla="*/ 90 w 159"/>
                <a:gd name="T7" fmla="*/ 552 h 552"/>
                <a:gd name="T8" fmla="*/ 17 w 159"/>
                <a:gd name="T9" fmla="*/ 232 h 552"/>
                <a:gd name="T10" fmla="*/ 88 w 159"/>
                <a:gd name="T11" fmla="*/ 185 h 552"/>
                <a:gd name="T12" fmla="*/ 0 w 159"/>
                <a:gd name="T13" fmla="*/ 142 h 552"/>
                <a:gd name="T14" fmla="*/ 71 w 159"/>
                <a:gd name="T15" fmla="*/ 22 h 552"/>
                <a:gd name="T16" fmla="*/ 119 w 159"/>
                <a:gd name="T17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552">
                  <a:moveTo>
                    <a:pt x="119" y="0"/>
                  </a:moveTo>
                  <a:lnTo>
                    <a:pt x="119" y="43"/>
                  </a:lnTo>
                  <a:lnTo>
                    <a:pt x="159" y="552"/>
                  </a:lnTo>
                  <a:lnTo>
                    <a:pt x="90" y="552"/>
                  </a:lnTo>
                  <a:lnTo>
                    <a:pt x="17" y="232"/>
                  </a:lnTo>
                  <a:lnTo>
                    <a:pt x="88" y="185"/>
                  </a:lnTo>
                  <a:lnTo>
                    <a:pt x="0" y="142"/>
                  </a:lnTo>
                  <a:lnTo>
                    <a:pt x="71" y="22"/>
                  </a:lnTo>
                  <a:lnTo>
                    <a:pt x="1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146300" y="2781301"/>
              <a:ext cx="123825" cy="120650"/>
            </a:xfrm>
            <a:custGeom>
              <a:avLst/>
              <a:gdLst>
                <a:gd name="T0" fmla="*/ 33 w 33"/>
                <a:gd name="T1" fmla="*/ 18 h 32"/>
                <a:gd name="T2" fmla="*/ 24 w 33"/>
                <a:gd name="T3" fmla="*/ 32 h 32"/>
                <a:gd name="T4" fmla="*/ 9 w 33"/>
                <a:gd name="T5" fmla="*/ 32 h 32"/>
                <a:gd name="T6" fmla="*/ 0 w 33"/>
                <a:gd name="T7" fmla="*/ 18 h 32"/>
                <a:gd name="T8" fmla="*/ 16 w 33"/>
                <a:gd name="T9" fmla="*/ 0 h 32"/>
                <a:gd name="T10" fmla="*/ 33 w 33"/>
                <a:gd name="T11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2">
                  <a:moveTo>
                    <a:pt x="33" y="18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19" y="32"/>
                    <a:pt x="14" y="32"/>
                    <a:pt x="9" y="3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3" y="18"/>
                    <a:pt x="33" y="18"/>
                    <a:pt x="33" y="18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2130425" y="2901951"/>
              <a:ext cx="155575" cy="615950"/>
            </a:xfrm>
            <a:custGeom>
              <a:avLst/>
              <a:gdLst>
                <a:gd name="T0" fmla="*/ 67 w 98"/>
                <a:gd name="T1" fmla="*/ 0 h 388"/>
                <a:gd name="T2" fmla="*/ 98 w 98"/>
                <a:gd name="T3" fmla="*/ 388 h 388"/>
                <a:gd name="T4" fmla="*/ 0 w 98"/>
                <a:gd name="T5" fmla="*/ 388 h 388"/>
                <a:gd name="T6" fmla="*/ 31 w 98"/>
                <a:gd name="T7" fmla="*/ 0 h 388"/>
                <a:gd name="T8" fmla="*/ 67 w 98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388">
                  <a:moveTo>
                    <a:pt x="67" y="0"/>
                  </a:moveTo>
                  <a:lnTo>
                    <a:pt x="98" y="388"/>
                  </a:lnTo>
                  <a:lnTo>
                    <a:pt x="0" y="388"/>
                  </a:lnTo>
                  <a:lnTo>
                    <a:pt x="31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2130425" y="2901951"/>
              <a:ext cx="155575" cy="615950"/>
            </a:xfrm>
            <a:custGeom>
              <a:avLst/>
              <a:gdLst>
                <a:gd name="T0" fmla="*/ 67 w 98"/>
                <a:gd name="T1" fmla="*/ 0 h 388"/>
                <a:gd name="T2" fmla="*/ 98 w 98"/>
                <a:gd name="T3" fmla="*/ 388 h 388"/>
                <a:gd name="T4" fmla="*/ 0 w 98"/>
                <a:gd name="T5" fmla="*/ 388 h 388"/>
                <a:gd name="T6" fmla="*/ 31 w 98"/>
                <a:gd name="T7" fmla="*/ 0 h 388"/>
                <a:gd name="T8" fmla="*/ 67 w 98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388">
                  <a:moveTo>
                    <a:pt x="67" y="0"/>
                  </a:moveTo>
                  <a:lnTo>
                    <a:pt x="98" y="388"/>
                  </a:lnTo>
                  <a:lnTo>
                    <a:pt x="0" y="388"/>
                  </a:lnTo>
                  <a:lnTo>
                    <a:pt x="31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2206625" y="2600326"/>
              <a:ext cx="157162" cy="304800"/>
            </a:xfrm>
            <a:custGeom>
              <a:avLst/>
              <a:gdLst>
                <a:gd name="T0" fmla="*/ 0 w 99"/>
                <a:gd name="T1" fmla="*/ 114 h 192"/>
                <a:gd name="T2" fmla="*/ 78 w 99"/>
                <a:gd name="T3" fmla="*/ 192 h 192"/>
                <a:gd name="T4" fmla="*/ 99 w 99"/>
                <a:gd name="T5" fmla="*/ 31 h 192"/>
                <a:gd name="T6" fmla="*/ 92 w 99"/>
                <a:gd name="T7" fmla="*/ 0 h 192"/>
                <a:gd name="T8" fmla="*/ 0 w 99"/>
                <a:gd name="T9" fmla="*/ 11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92">
                  <a:moveTo>
                    <a:pt x="0" y="114"/>
                  </a:moveTo>
                  <a:lnTo>
                    <a:pt x="78" y="192"/>
                  </a:lnTo>
                  <a:lnTo>
                    <a:pt x="99" y="31"/>
                  </a:lnTo>
                  <a:lnTo>
                    <a:pt x="92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2206625" y="2600326"/>
              <a:ext cx="157162" cy="304800"/>
            </a:xfrm>
            <a:custGeom>
              <a:avLst/>
              <a:gdLst>
                <a:gd name="T0" fmla="*/ 0 w 99"/>
                <a:gd name="T1" fmla="*/ 114 h 192"/>
                <a:gd name="T2" fmla="*/ 78 w 99"/>
                <a:gd name="T3" fmla="*/ 192 h 192"/>
                <a:gd name="T4" fmla="*/ 99 w 99"/>
                <a:gd name="T5" fmla="*/ 31 h 192"/>
                <a:gd name="T6" fmla="*/ 92 w 99"/>
                <a:gd name="T7" fmla="*/ 0 h 192"/>
                <a:gd name="T8" fmla="*/ 0 w 99"/>
                <a:gd name="T9" fmla="*/ 11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92">
                  <a:moveTo>
                    <a:pt x="0" y="114"/>
                  </a:moveTo>
                  <a:lnTo>
                    <a:pt x="78" y="192"/>
                  </a:lnTo>
                  <a:lnTo>
                    <a:pt x="99" y="31"/>
                  </a:lnTo>
                  <a:lnTo>
                    <a:pt x="92" y="0"/>
                  </a:lnTo>
                  <a:lnTo>
                    <a:pt x="0" y="1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063750" y="2540001"/>
              <a:ext cx="288925" cy="98425"/>
            </a:xfrm>
            <a:custGeom>
              <a:avLst/>
              <a:gdLst>
                <a:gd name="T0" fmla="*/ 77 w 77"/>
                <a:gd name="T1" fmla="*/ 0 h 26"/>
                <a:gd name="T2" fmla="*/ 0 w 77"/>
                <a:gd name="T3" fmla="*/ 0 h 26"/>
                <a:gd name="T4" fmla="*/ 0 w 77"/>
                <a:gd name="T5" fmla="*/ 4 h 26"/>
                <a:gd name="T6" fmla="*/ 38 w 77"/>
                <a:gd name="T7" fmla="*/ 26 h 26"/>
                <a:gd name="T8" fmla="*/ 39 w 77"/>
                <a:gd name="T9" fmla="*/ 26 h 26"/>
                <a:gd name="T10" fmla="*/ 77 w 77"/>
                <a:gd name="T11" fmla="*/ 2 h 26"/>
                <a:gd name="T12" fmla="*/ 77 w 77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26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9" y="26"/>
                    <a:pt x="38" y="26"/>
                  </a:cubicBezTo>
                  <a:cubicBezTo>
                    <a:pt x="38" y="26"/>
                    <a:pt x="38" y="26"/>
                    <a:pt x="39" y="26"/>
                  </a:cubicBezTo>
                  <a:cubicBezTo>
                    <a:pt x="57" y="26"/>
                    <a:pt x="77" y="2"/>
                    <a:pt x="77" y="2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1762125" y="1789113"/>
              <a:ext cx="892175" cy="819150"/>
            </a:xfrm>
            <a:custGeom>
              <a:avLst/>
              <a:gdLst>
                <a:gd name="T0" fmla="*/ 118 w 237"/>
                <a:gd name="T1" fmla="*/ 0 h 218"/>
                <a:gd name="T2" fmla="*/ 184 w 237"/>
                <a:gd name="T3" fmla="*/ 174 h 218"/>
                <a:gd name="T4" fmla="*/ 118 w 237"/>
                <a:gd name="T5" fmla="*/ 218 h 218"/>
                <a:gd name="T6" fmla="*/ 53 w 237"/>
                <a:gd name="T7" fmla="*/ 174 h 218"/>
                <a:gd name="T8" fmla="*/ 118 w 237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18">
                  <a:moveTo>
                    <a:pt x="118" y="0"/>
                  </a:moveTo>
                  <a:cubicBezTo>
                    <a:pt x="237" y="0"/>
                    <a:pt x="191" y="161"/>
                    <a:pt x="184" y="174"/>
                  </a:cubicBezTo>
                  <a:cubicBezTo>
                    <a:pt x="175" y="188"/>
                    <a:pt x="138" y="218"/>
                    <a:pt x="118" y="218"/>
                  </a:cubicBezTo>
                  <a:cubicBezTo>
                    <a:pt x="99" y="218"/>
                    <a:pt x="62" y="188"/>
                    <a:pt x="53" y="174"/>
                  </a:cubicBezTo>
                  <a:cubicBezTo>
                    <a:pt x="46" y="161"/>
                    <a:pt x="0" y="0"/>
                    <a:pt x="118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1946275" y="2157413"/>
              <a:ext cx="546100" cy="198438"/>
            </a:xfrm>
            <a:custGeom>
              <a:avLst/>
              <a:gdLst>
                <a:gd name="T0" fmla="*/ 37 w 145"/>
                <a:gd name="T1" fmla="*/ 49 h 53"/>
                <a:gd name="T2" fmla="*/ 15 w 145"/>
                <a:gd name="T3" fmla="*/ 39 h 53"/>
                <a:gd name="T4" fmla="*/ 14 w 145"/>
                <a:gd name="T5" fmla="*/ 6 h 53"/>
                <a:gd name="T6" fmla="*/ 36 w 145"/>
                <a:gd name="T7" fmla="*/ 4 h 53"/>
                <a:gd name="T8" fmla="*/ 36 w 145"/>
                <a:gd name="T9" fmla="*/ 1 h 53"/>
                <a:gd name="T10" fmla="*/ 4 w 145"/>
                <a:gd name="T11" fmla="*/ 2 h 53"/>
                <a:gd name="T12" fmla="*/ 0 w 145"/>
                <a:gd name="T13" fmla="*/ 7 h 53"/>
                <a:gd name="T14" fmla="*/ 3 w 145"/>
                <a:gd name="T15" fmla="*/ 14 h 53"/>
                <a:gd name="T16" fmla="*/ 9 w 145"/>
                <a:gd name="T17" fmla="*/ 31 h 53"/>
                <a:gd name="T18" fmla="*/ 35 w 145"/>
                <a:gd name="T19" fmla="*/ 52 h 53"/>
                <a:gd name="T20" fmla="*/ 37 w 145"/>
                <a:gd name="T21" fmla="*/ 52 h 53"/>
                <a:gd name="T22" fmla="*/ 37 w 145"/>
                <a:gd name="T23" fmla="*/ 49 h 53"/>
                <a:gd name="T24" fmla="*/ 38 w 145"/>
                <a:gd name="T25" fmla="*/ 1 h 53"/>
                <a:gd name="T26" fmla="*/ 36 w 145"/>
                <a:gd name="T27" fmla="*/ 1 h 53"/>
                <a:gd name="T28" fmla="*/ 36 w 145"/>
                <a:gd name="T29" fmla="*/ 4 h 53"/>
                <a:gd name="T30" fmla="*/ 60 w 145"/>
                <a:gd name="T31" fmla="*/ 12 h 53"/>
                <a:gd name="T32" fmla="*/ 48 w 145"/>
                <a:gd name="T33" fmla="*/ 47 h 53"/>
                <a:gd name="T34" fmla="*/ 37 w 145"/>
                <a:gd name="T35" fmla="*/ 49 h 53"/>
                <a:gd name="T36" fmla="*/ 37 w 145"/>
                <a:gd name="T37" fmla="*/ 52 h 53"/>
                <a:gd name="T38" fmla="*/ 61 w 145"/>
                <a:gd name="T39" fmla="*/ 36 h 53"/>
                <a:gd name="T40" fmla="*/ 73 w 145"/>
                <a:gd name="T41" fmla="*/ 19 h 53"/>
                <a:gd name="T42" fmla="*/ 86 w 145"/>
                <a:gd name="T43" fmla="*/ 37 h 53"/>
                <a:gd name="T44" fmla="*/ 111 w 145"/>
                <a:gd name="T45" fmla="*/ 53 h 53"/>
                <a:gd name="T46" fmla="*/ 110 w 145"/>
                <a:gd name="T47" fmla="*/ 49 h 53"/>
                <a:gd name="T48" fmla="*/ 100 w 145"/>
                <a:gd name="T49" fmla="*/ 47 h 53"/>
                <a:gd name="T50" fmla="*/ 86 w 145"/>
                <a:gd name="T51" fmla="*/ 12 h 53"/>
                <a:gd name="T52" fmla="*/ 110 w 145"/>
                <a:gd name="T53" fmla="*/ 4 h 53"/>
                <a:gd name="T54" fmla="*/ 110 w 145"/>
                <a:gd name="T55" fmla="*/ 1 h 53"/>
                <a:gd name="T56" fmla="*/ 107 w 145"/>
                <a:gd name="T57" fmla="*/ 1 h 53"/>
                <a:gd name="T58" fmla="*/ 73 w 145"/>
                <a:gd name="T59" fmla="*/ 7 h 53"/>
                <a:gd name="T60" fmla="*/ 38 w 145"/>
                <a:gd name="T61" fmla="*/ 1 h 53"/>
                <a:gd name="T62" fmla="*/ 110 w 145"/>
                <a:gd name="T63" fmla="*/ 4 h 53"/>
                <a:gd name="T64" fmla="*/ 131 w 145"/>
                <a:gd name="T65" fmla="*/ 7 h 53"/>
                <a:gd name="T66" fmla="*/ 132 w 145"/>
                <a:gd name="T67" fmla="*/ 39 h 53"/>
                <a:gd name="T68" fmla="*/ 110 w 145"/>
                <a:gd name="T69" fmla="*/ 49 h 53"/>
                <a:gd name="T70" fmla="*/ 111 w 145"/>
                <a:gd name="T71" fmla="*/ 53 h 53"/>
                <a:gd name="T72" fmla="*/ 113 w 145"/>
                <a:gd name="T73" fmla="*/ 52 h 53"/>
                <a:gd name="T74" fmla="*/ 138 w 145"/>
                <a:gd name="T75" fmla="*/ 31 h 53"/>
                <a:gd name="T76" fmla="*/ 143 w 145"/>
                <a:gd name="T77" fmla="*/ 14 h 53"/>
                <a:gd name="T78" fmla="*/ 145 w 145"/>
                <a:gd name="T79" fmla="*/ 7 h 53"/>
                <a:gd name="T80" fmla="*/ 141 w 145"/>
                <a:gd name="T81" fmla="*/ 3 h 53"/>
                <a:gd name="T82" fmla="*/ 110 w 145"/>
                <a:gd name="T83" fmla="*/ 1 h 53"/>
                <a:gd name="T84" fmla="*/ 110 w 145"/>
                <a:gd name="T85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5" h="53">
                  <a:moveTo>
                    <a:pt x="37" y="49"/>
                  </a:moveTo>
                  <a:cubicBezTo>
                    <a:pt x="28" y="49"/>
                    <a:pt x="19" y="46"/>
                    <a:pt x="15" y="39"/>
                  </a:cubicBezTo>
                  <a:cubicBezTo>
                    <a:pt x="10" y="30"/>
                    <a:pt x="8" y="10"/>
                    <a:pt x="14" y="6"/>
                  </a:cubicBezTo>
                  <a:cubicBezTo>
                    <a:pt x="17" y="5"/>
                    <a:pt x="26" y="3"/>
                    <a:pt x="36" y="4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24" y="0"/>
                    <a:pt x="7" y="1"/>
                    <a:pt x="4" y="2"/>
                  </a:cubicBezTo>
                  <a:cubicBezTo>
                    <a:pt x="1" y="4"/>
                    <a:pt x="0" y="4"/>
                    <a:pt x="0" y="7"/>
                  </a:cubicBezTo>
                  <a:cubicBezTo>
                    <a:pt x="0" y="10"/>
                    <a:pt x="1" y="13"/>
                    <a:pt x="3" y="14"/>
                  </a:cubicBezTo>
                  <a:cubicBezTo>
                    <a:pt x="6" y="15"/>
                    <a:pt x="6" y="19"/>
                    <a:pt x="9" y="31"/>
                  </a:cubicBezTo>
                  <a:cubicBezTo>
                    <a:pt x="11" y="42"/>
                    <a:pt x="16" y="51"/>
                    <a:pt x="35" y="52"/>
                  </a:cubicBezTo>
                  <a:cubicBezTo>
                    <a:pt x="36" y="52"/>
                    <a:pt x="36" y="52"/>
                    <a:pt x="37" y="52"/>
                  </a:cubicBezTo>
                  <a:lnTo>
                    <a:pt x="37" y="49"/>
                  </a:lnTo>
                  <a:close/>
                  <a:moveTo>
                    <a:pt x="38" y="1"/>
                  </a:moveTo>
                  <a:cubicBezTo>
                    <a:pt x="38" y="1"/>
                    <a:pt x="37" y="1"/>
                    <a:pt x="36" y="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6" y="4"/>
                    <a:pt x="56" y="7"/>
                    <a:pt x="60" y="12"/>
                  </a:cubicBezTo>
                  <a:cubicBezTo>
                    <a:pt x="67" y="21"/>
                    <a:pt x="57" y="42"/>
                    <a:pt x="48" y="47"/>
                  </a:cubicBezTo>
                  <a:cubicBezTo>
                    <a:pt x="45" y="49"/>
                    <a:pt x="41" y="49"/>
                    <a:pt x="37" y="49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54" y="53"/>
                    <a:pt x="60" y="40"/>
                    <a:pt x="61" y="36"/>
                  </a:cubicBezTo>
                  <a:cubicBezTo>
                    <a:pt x="65" y="29"/>
                    <a:pt x="64" y="19"/>
                    <a:pt x="73" y="19"/>
                  </a:cubicBezTo>
                  <a:cubicBezTo>
                    <a:pt x="83" y="19"/>
                    <a:pt x="82" y="29"/>
                    <a:pt x="86" y="37"/>
                  </a:cubicBezTo>
                  <a:cubicBezTo>
                    <a:pt x="88" y="41"/>
                    <a:pt x="94" y="53"/>
                    <a:pt x="111" y="53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06" y="49"/>
                    <a:pt x="103" y="49"/>
                    <a:pt x="100" y="47"/>
                  </a:cubicBezTo>
                  <a:cubicBezTo>
                    <a:pt x="90" y="42"/>
                    <a:pt x="80" y="21"/>
                    <a:pt x="86" y="12"/>
                  </a:cubicBezTo>
                  <a:cubicBezTo>
                    <a:pt x="89" y="7"/>
                    <a:pt x="100" y="4"/>
                    <a:pt x="110" y="4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09" y="1"/>
                    <a:pt x="108" y="1"/>
                    <a:pt x="107" y="1"/>
                  </a:cubicBezTo>
                  <a:cubicBezTo>
                    <a:pt x="95" y="2"/>
                    <a:pt x="77" y="7"/>
                    <a:pt x="73" y="7"/>
                  </a:cubicBezTo>
                  <a:cubicBezTo>
                    <a:pt x="63" y="7"/>
                    <a:pt x="49" y="2"/>
                    <a:pt x="38" y="1"/>
                  </a:cubicBezTo>
                  <a:close/>
                  <a:moveTo>
                    <a:pt x="110" y="4"/>
                  </a:moveTo>
                  <a:cubicBezTo>
                    <a:pt x="119" y="4"/>
                    <a:pt x="128" y="5"/>
                    <a:pt x="131" y="7"/>
                  </a:cubicBezTo>
                  <a:cubicBezTo>
                    <a:pt x="138" y="11"/>
                    <a:pt x="137" y="30"/>
                    <a:pt x="132" y="39"/>
                  </a:cubicBezTo>
                  <a:cubicBezTo>
                    <a:pt x="129" y="46"/>
                    <a:pt x="119" y="50"/>
                    <a:pt x="110" y="49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2" y="52"/>
                    <a:pt x="113" y="52"/>
                  </a:cubicBezTo>
                  <a:cubicBezTo>
                    <a:pt x="133" y="51"/>
                    <a:pt x="137" y="42"/>
                    <a:pt x="138" y="31"/>
                  </a:cubicBezTo>
                  <a:cubicBezTo>
                    <a:pt x="140" y="19"/>
                    <a:pt x="140" y="15"/>
                    <a:pt x="143" y="14"/>
                  </a:cubicBezTo>
                  <a:cubicBezTo>
                    <a:pt x="145" y="13"/>
                    <a:pt x="145" y="11"/>
                    <a:pt x="145" y="7"/>
                  </a:cubicBezTo>
                  <a:cubicBezTo>
                    <a:pt x="145" y="4"/>
                    <a:pt x="145" y="4"/>
                    <a:pt x="141" y="3"/>
                  </a:cubicBezTo>
                  <a:cubicBezTo>
                    <a:pt x="138" y="2"/>
                    <a:pt x="122" y="0"/>
                    <a:pt x="110" y="1"/>
                  </a:cubicBezTo>
                  <a:lnTo>
                    <a:pt x="110" y="4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2052638" y="2600326"/>
              <a:ext cx="153987" cy="307975"/>
            </a:xfrm>
            <a:custGeom>
              <a:avLst/>
              <a:gdLst>
                <a:gd name="T0" fmla="*/ 97 w 97"/>
                <a:gd name="T1" fmla="*/ 114 h 194"/>
                <a:gd name="T2" fmla="*/ 21 w 97"/>
                <a:gd name="T3" fmla="*/ 194 h 194"/>
                <a:gd name="T4" fmla="*/ 0 w 97"/>
                <a:gd name="T5" fmla="*/ 31 h 194"/>
                <a:gd name="T6" fmla="*/ 7 w 97"/>
                <a:gd name="T7" fmla="*/ 0 h 194"/>
                <a:gd name="T8" fmla="*/ 97 w 97"/>
                <a:gd name="T9" fmla="*/ 1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97" y="114"/>
                  </a:moveTo>
                  <a:lnTo>
                    <a:pt x="21" y="194"/>
                  </a:lnTo>
                  <a:lnTo>
                    <a:pt x="0" y="31"/>
                  </a:lnTo>
                  <a:lnTo>
                    <a:pt x="7" y="0"/>
                  </a:lnTo>
                  <a:lnTo>
                    <a:pt x="97" y="1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2052638" y="2600326"/>
              <a:ext cx="153987" cy="307975"/>
            </a:xfrm>
            <a:custGeom>
              <a:avLst/>
              <a:gdLst>
                <a:gd name="T0" fmla="*/ 97 w 97"/>
                <a:gd name="T1" fmla="*/ 114 h 194"/>
                <a:gd name="T2" fmla="*/ 21 w 97"/>
                <a:gd name="T3" fmla="*/ 194 h 194"/>
                <a:gd name="T4" fmla="*/ 0 w 97"/>
                <a:gd name="T5" fmla="*/ 31 h 194"/>
                <a:gd name="T6" fmla="*/ 7 w 97"/>
                <a:gd name="T7" fmla="*/ 0 h 194"/>
                <a:gd name="T8" fmla="*/ 97 w 97"/>
                <a:gd name="T9" fmla="*/ 1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97" y="114"/>
                  </a:moveTo>
                  <a:lnTo>
                    <a:pt x="21" y="194"/>
                  </a:lnTo>
                  <a:lnTo>
                    <a:pt x="0" y="31"/>
                  </a:lnTo>
                  <a:lnTo>
                    <a:pt x="7" y="0"/>
                  </a:lnTo>
                  <a:lnTo>
                    <a:pt x="97" y="1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/>
            <p:nvPr/>
          </p:nvSpPr>
          <p:spPr bwMode="auto">
            <a:xfrm>
              <a:off x="2206625" y="27813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2206625" y="27813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2063750" y="2597151"/>
              <a:ext cx="288925" cy="184150"/>
            </a:xfrm>
            <a:custGeom>
              <a:avLst/>
              <a:gdLst>
                <a:gd name="T0" fmla="*/ 182 w 182"/>
                <a:gd name="T1" fmla="*/ 0 h 116"/>
                <a:gd name="T2" fmla="*/ 90 w 182"/>
                <a:gd name="T3" fmla="*/ 114 h 116"/>
                <a:gd name="T4" fmla="*/ 0 w 182"/>
                <a:gd name="T5" fmla="*/ 0 h 116"/>
                <a:gd name="T6" fmla="*/ 0 w 182"/>
                <a:gd name="T7" fmla="*/ 2 h 116"/>
                <a:gd name="T8" fmla="*/ 90 w 182"/>
                <a:gd name="T9" fmla="*/ 116 h 116"/>
                <a:gd name="T10" fmla="*/ 90 w 182"/>
                <a:gd name="T11" fmla="*/ 116 h 116"/>
                <a:gd name="T12" fmla="*/ 182 w 182"/>
                <a:gd name="T13" fmla="*/ 2 h 116"/>
                <a:gd name="T14" fmla="*/ 182 w 18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16">
                  <a:moveTo>
                    <a:pt x="182" y="0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0" y="2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182" y="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2063750" y="2597151"/>
              <a:ext cx="288925" cy="184150"/>
            </a:xfrm>
            <a:custGeom>
              <a:avLst/>
              <a:gdLst>
                <a:gd name="T0" fmla="*/ 182 w 182"/>
                <a:gd name="T1" fmla="*/ 0 h 116"/>
                <a:gd name="T2" fmla="*/ 90 w 182"/>
                <a:gd name="T3" fmla="*/ 114 h 116"/>
                <a:gd name="T4" fmla="*/ 0 w 182"/>
                <a:gd name="T5" fmla="*/ 0 h 116"/>
                <a:gd name="T6" fmla="*/ 0 w 182"/>
                <a:gd name="T7" fmla="*/ 2 h 116"/>
                <a:gd name="T8" fmla="*/ 90 w 182"/>
                <a:gd name="T9" fmla="*/ 116 h 116"/>
                <a:gd name="T10" fmla="*/ 90 w 182"/>
                <a:gd name="T11" fmla="*/ 116 h 116"/>
                <a:gd name="T12" fmla="*/ 182 w 182"/>
                <a:gd name="T13" fmla="*/ 2 h 116"/>
                <a:gd name="T14" fmla="*/ 182 w 18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16">
                  <a:moveTo>
                    <a:pt x="182" y="0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0" y="2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182" y="2"/>
                  </a:lnTo>
                  <a:lnTo>
                    <a:pt x="1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2179638" y="2901951"/>
              <a:ext cx="57150" cy="3175"/>
            </a:xfrm>
            <a:custGeom>
              <a:avLst/>
              <a:gdLst>
                <a:gd name="T0" fmla="*/ 0 w 36"/>
                <a:gd name="T1" fmla="*/ 0 h 2"/>
                <a:gd name="T2" fmla="*/ 0 w 36"/>
                <a:gd name="T3" fmla="*/ 2 h 2"/>
                <a:gd name="T4" fmla="*/ 0 w 36"/>
                <a:gd name="T5" fmla="*/ 2 h 2"/>
                <a:gd name="T6" fmla="*/ 0 w 36"/>
                <a:gd name="T7" fmla="*/ 0 h 2"/>
                <a:gd name="T8" fmla="*/ 36 w 36"/>
                <a:gd name="T9" fmla="*/ 0 h 2"/>
                <a:gd name="T10" fmla="*/ 36 w 36"/>
                <a:gd name="T11" fmla="*/ 0 h 2"/>
                <a:gd name="T12" fmla="*/ 36 w 36"/>
                <a:gd name="T13" fmla="*/ 2 h 2"/>
                <a:gd name="T14" fmla="*/ 36 w 36"/>
                <a:gd name="T15" fmla="*/ 2 h 2"/>
                <a:gd name="T16" fmla="*/ 36 w 36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36" y="0"/>
                  </a:moveTo>
                  <a:lnTo>
                    <a:pt x="36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>
              <a:spLocks noEditPoints="1"/>
            </p:cNvSpPr>
            <p:nvPr/>
          </p:nvSpPr>
          <p:spPr bwMode="auto">
            <a:xfrm>
              <a:off x="2179638" y="2901951"/>
              <a:ext cx="57150" cy="3175"/>
            </a:xfrm>
            <a:custGeom>
              <a:avLst/>
              <a:gdLst>
                <a:gd name="T0" fmla="*/ 0 w 36"/>
                <a:gd name="T1" fmla="*/ 0 h 2"/>
                <a:gd name="T2" fmla="*/ 0 w 36"/>
                <a:gd name="T3" fmla="*/ 2 h 2"/>
                <a:gd name="T4" fmla="*/ 0 w 36"/>
                <a:gd name="T5" fmla="*/ 2 h 2"/>
                <a:gd name="T6" fmla="*/ 0 w 36"/>
                <a:gd name="T7" fmla="*/ 0 h 2"/>
                <a:gd name="T8" fmla="*/ 36 w 36"/>
                <a:gd name="T9" fmla="*/ 0 h 2"/>
                <a:gd name="T10" fmla="*/ 36 w 36"/>
                <a:gd name="T11" fmla="*/ 0 h 2"/>
                <a:gd name="T12" fmla="*/ 36 w 36"/>
                <a:gd name="T13" fmla="*/ 2 h 2"/>
                <a:gd name="T14" fmla="*/ 36 w 36"/>
                <a:gd name="T15" fmla="*/ 2 h 2"/>
                <a:gd name="T16" fmla="*/ 36 w 36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moveTo>
                    <a:pt x="36" y="0"/>
                  </a:moveTo>
                  <a:lnTo>
                    <a:pt x="36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179638" y="2901951"/>
              <a:ext cx="57150" cy="3175"/>
            </a:xfrm>
            <a:prstGeom prst="rect">
              <a:avLst/>
            </a:prstGeom>
            <a:solidFill>
              <a:srgbClr val="363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2179638" y="2901951"/>
              <a:ext cx="57150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>
              <a:spLocks noEditPoints="1"/>
            </p:cNvSpPr>
            <p:nvPr/>
          </p:nvSpPr>
          <p:spPr bwMode="auto">
            <a:xfrm>
              <a:off x="1852613" y="1635126"/>
              <a:ext cx="688975" cy="649288"/>
            </a:xfrm>
            <a:custGeom>
              <a:avLst/>
              <a:gdLst>
                <a:gd name="T0" fmla="*/ 17 w 183"/>
                <a:gd name="T1" fmla="*/ 161 h 173"/>
                <a:gd name="T2" fmla="*/ 18 w 183"/>
                <a:gd name="T3" fmla="*/ 167 h 173"/>
                <a:gd name="T4" fmla="*/ 19 w 183"/>
                <a:gd name="T5" fmla="*/ 171 h 173"/>
                <a:gd name="T6" fmla="*/ 20 w 183"/>
                <a:gd name="T7" fmla="*/ 173 h 173"/>
                <a:gd name="T8" fmla="*/ 22 w 183"/>
                <a:gd name="T9" fmla="*/ 173 h 173"/>
                <a:gd name="T10" fmla="*/ 22 w 183"/>
                <a:gd name="T11" fmla="*/ 172 h 173"/>
                <a:gd name="T12" fmla="*/ 22 w 183"/>
                <a:gd name="T13" fmla="*/ 162 h 173"/>
                <a:gd name="T14" fmla="*/ 20 w 183"/>
                <a:gd name="T15" fmla="*/ 151 h 173"/>
                <a:gd name="T16" fmla="*/ 43 w 183"/>
                <a:gd name="T17" fmla="*/ 86 h 173"/>
                <a:gd name="T18" fmla="*/ 70 w 183"/>
                <a:gd name="T19" fmla="*/ 104 h 173"/>
                <a:gd name="T20" fmla="*/ 98 w 183"/>
                <a:gd name="T21" fmla="*/ 101 h 173"/>
                <a:gd name="T22" fmla="*/ 148 w 183"/>
                <a:gd name="T23" fmla="*/ 87 h 173"/>
                <a:gd name="T24" fmla="*/ 157 w 183"/>
                <a:gd name="T25" fmla="*/ 98 h 173"/>
                <a:gd name="T26" fmla="*/ 171 w 183"/>
                <a:gd name="T27" fmla="*/ 147 h 173"/>
                <a:gd name="T28" fmla="*/ 170 w 183"/>
                <a:gd name="T29" fmla="*/ 162 h 173"/>
                <a:gd name="T30" fmla="*/ 170 w 183"/>
                <a:gd name="T31" fmla="*/ 172 h 173"/>
                <a:gd name="T32" fmla="*/ 170 w 183"/>
                <a:gd name="T33" fmla="*/ 173 h 173"/>
                <a:gd name="T34" fmla="*/ 173 w 183"/>
                <a:gd name="T35" fmla="*/ 173 h 173"/>
                <a:gd name="T36" fmla="*/ 173 w 183"/>
                <a:gd name="T37" fmla="*/ 171 h 173"/>
                <a:gd name="T38" fmla="*/ 174 w 183"/>
                <a:gd name="T39" fmla="*/ 170 h 173"/>
                <a:gd name="T40" fmla="*/ 174 w 183"/>
                <a:gd name="T41" fmla="*/ 170 h 173"/>
                <a:gd name="T42" fmla="*/ 183 w 183"/>
                <a:gd name="T43" fmla="*/ 72 h 173"/>
                <a:gd name="T44" fmla="*/ 43 w 183"/>
                <a:gd name="T45" fmla="*/ 36 h 173"/>
                <a:gd name="T46" fmla="*/ 17 w 183"/>
                <a:gd name="T47" fmla="*/ 161 h 173"/>
                <a:gd name="T48" fmla="*/ 103 w 183"/>
                <a:gd name="T49" fmla="*/ 67 h 173"/>
                <a:gd name="T50" fmla="*/ 106 w 183"/>
                <a:gd name="T51" fmla="*/ 66 h 173"/>
                <a:gd name="T52" fmla="*/ 104 w 183"/>
                <a:gd name="T53" fmla="*/ 67 h 173"/>
                <a:gd name="T54" fmla="*/ 103 w 183"/>
                <a:gd name="T55" fmla="*/ 6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3" h="173">
                  <a:moveTo>
                    <a:pt x="17" y="161"/>
                  </a:moveTo>
                  <a:cubicBezTo>
                    <a:pt x="18" y="163"/>
                    <a:pt x="18" y="166"/>
                    <a:pt x="18" y="167"/>
                  </a:cubicBezTo>
                  <a:cubicBezTo>
                    <a:pt x="18" y="169"/>
                    <a:pt x="18" y="170"/>
                    <a:pt x="19" y="171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1" y="173"/>
                    <a:pt x="22" y="173"/>
                  </a:cubicBezTo>
                  <a:cubicBezTo>
                    <a:pt x="22" y="172"/>
                    <a:pt x="22" y="172"/>
                    <a:pt x="22" y="172"/>
                  </a:cubicBezTo>
                  <a:cubicBezTo>
                    <a:pt x="22" y="169"/>
                    <a:pt x="22" y="162"/>
                    <a:pt x="22" y="162"/>
                  </a:cubicBezTo>
                  <a:cubicBezTo>
                    <a:pt x="22" y="158"/>
                    <a:pt x="21" y="155"/>
                    <a:pt x="20" y="151"/>
                  </a:cubicBezTo>
                  <a:cubicBezTo>
                    <a:pt x="25" y="129"/>
                    <a:pt x="27" y="111"/>
                    <a:pt x="43" y="86"/>
                  </a:cubicBezTo>
                  <a:cubicBezTo>
                    <a:pt x="43" y="89"/>
                    <a:pt x="56" y="104"/>
                    <a:pt x="70" y="104"/>
                  </a:cubicBezTo>
                  <a:cubicBezTo>
                    <a:pt x="79" y="104"/>
                    <a:pt x="90" y="104"/>
                    <a:pt x="98" y="101"/>
                  </a:cubicBezTo>
                  <a:cubicBezTo>
                    <a:pt x="119" y="92"/>
                    <a:pt x="126" y="79"/>
                    <a:pt x="148" y="87"/>
                  </a:cubicBezTo>
                  <a:cubicBezTo>
                    <a:pt x="149" y="88"/>
                    <a:pt x="156" y="96"/>
                    <a:pt x="157" y="98"/>
                  </a:cubicBezTo>
                  <a:cubicBezTo>
                    <a:pt x="170" y="122"/>
                    <a:pt x="167" y="123"/>
                    <a:pt x="171" y="147"/>
                  </a:cubicBezTo>
                  <a:cubicBezTo>
                    <a:pt x="170" y="152"/>
                    <a:pt x="171" y="157"/>
                    <a:pt x="170" y="162"/>
                  </a:cubicBezTo>
                  <a:cubicBezTo>
                    <a:pt x="170" y="162"/>
                    <a:pt x="170" y="169"/>
                    <a:pt x="170" y="172"/>
                  </a:cubicBezTo>
                  <a:cubicBezTo>
                    <a:pt x="170" y="173"/>
                    <a:pt x="170" y="173"/>
                    <a:pt x="170" y="173"/>
                  </a:cubicBezTo>
                  <a:cubicBezTo>
                    <a:pt x="171" y="173"/>
                    <a:pt x="172" y="173"/>
                    <a:pt x="173" y="173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1"/>
                    <a:pt x="174" y="171"/>
                    <a:pt x="174" y="170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9" y="133"/>
                    <a:pt x="176" y="99"/>
                    <a:pt x="183" y="72"/>
                  </a:cubicBezTo>
                  <a:cubicBezTo>
                    <a:pt x="164" y="46"/>
                    <a:pt x="84" y="0"/>
                    <a:pt x="43" y="36"/>
                  </a:cubicBezTo>
                  <a:cubicBezTo>
                    <a:pt x="0" y="46"/>
                    <a:pt x="11" y="138"/>
                    <a:pt x="17" y="161"/>
                  </a:cubicBezTo>
                  <a:close/>
                  <a:moveTo>
                    <a:pt x="103" y="67"/>
                  </a:moveTo>
                  <a:cubicBezTo>
                    <a:pt x="104" y="67"/>
                    <a:pt x="105" y="67"/>
                    <a:pt x="106" y="66"/>
                  </a:cubicBezTo>
                  <a:cubicBezTo>
                    <a:pt x="105" y="67"/>
                    <a:pt x="104" y="67"/>
                    <a:pt x="104" y="67"/>
                  </a:cubicBezTo>
                  <a:lnTo>
                    <a:pt x="103" y="67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2635250" y="3014663"/>
              <a:ext cx="228600" cy="406400"/>
            </a:xfrm>
            <a:custGeom>
              <a:avLst/>
              <a:gdLst>
                <a:gd name="T0" fmla="*/ 4 w 61"/>
                <a:gd name="T1" fmla="*/ 7 h 108"/>
                <a:gd name="T2" fmla="*/ 5 w 61"/>
                <a:gd name="T3" fmla="*/ 0 h 108"/>
                <a:gd name="T4" fmla="*/ 27 w 61"/>
                <a:gd name="T5" fmla="*/ 8 h 108"/>
                <a:gd name="T6" fmla="*/ 51 w 61"/>
                <a:gd name="T7" fmla="*/ 26 h 108"/>
                <a:gd name="T8" fmla="*/ 61 w 61"/>
                <a:gd name="T9" fmla="*/ 52 h 108"/>
                <a:gd name="T10" fmla="*/ 58 w 61"/>
                <a:gd name="T11" fmla="*/ 108 h 108"/>
                <a:gd name="T12" fmla="*/ 49 w 61"/>
                <a:gd name="T13" fmla="*/ 106 h 108"/>
                <a:gd name="T14" fmla="*/ 44 w 61"/>
                <a:gd name="T15" fmla="*/ 107 h 108"/>
                <a:gd name="T16" fmla="*/ 47 w 61"/>
                <a:gd name="T17" fmla="*/ 51 h 108"/>
                <a:gd name="T18" fmla="*/ 40 w 61"/>
                <a:gd name="T19" fmla="*/ 34 h 108"/>
                <a:gd name="T20" fmla="*/ 22 w 61"/>
                <a:gd name="T21" fmla="*/ 21 h 108"/>
                <a:gd name="T22" fmla="*/ 0 w 61"/>
                <a:gd name="T23" fmla="*/ 13 h 108"/>
                <a:gd name="T24" fmla="*/ 4 w 61"/>
                <a:gd name="T25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8">
                  <a:moveTo>
                    <a:pt x="4" y="7"/>
                  </a:moveTo>
                  <a:cubicBezTo>
                    <a:pt x="5" y="5"/>
                    <a:pt x="5" y="2"/>
                    <a:pt x="5" y="0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36" y="11"/>
                    <a:pt x="45" y="17"/>
                    <a:pt x="51" y="26"/>
                  </a:cubicBezTo>
                  <a:cubicBezTo>
                    <a:pt x="57" y="33"/>
                    <a:pt x="61" y="43"/>
                    <a:pt x="61" y="52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5" y="107"/>
                    <a:pt x="52" y="106"/>
                    <a:pt x="49" y="106"/>
                  </a:cubicBezTo>
                  <a:cubicBezTo>
                    <a:pt x="47" y="106"/>
                    <a:pt x="45" y="107"/>
                    <a:pt x="44" y="107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6"/>
                    <a:pt x="44" y="40"/>
                    <a:pt x="40" y="34"/>
                  </a:cubicBezTo>
                  <a:cubicBezTo>
                    <a:pt x="35" y="28"/>
                    <a:pt x="29" y="23"/>
                    <a:pt x="22" y="2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2"/>
                    <a:pt x="3" y="10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2684463" y="3413126"/>
              <a:ext cx="269875" cy="269875"/>
            </a:xfrm>
            <a:custGeom>
              <a:avLst/>
              <a:gdLst>
                <a:gd name="T0" fmla="*/ 45 w 72"/>
                <a:gd name="T1" fmla="*/ 2 h 72"/>
                <a:gd name="T2" fmla="*/ 72 w 72"/>
                <a:gd name="T3" fmla="*/ 36 h 72"/>
                <a:gd name="T4" fmla="*/ 36 w 72"/>
                <a:gd name="T5" fmla="*/ 72 h 72"/>
                <a:gd name="T6" fmla="*/ 0 w 72"/>
                <a:gd name="T7" fmla="*/ 36 h 72"/>
                <a:gd name="T8" fmla="*/ 31 w 72"/>
                <a:gd name="T9" fmla="*/ 1 h 72"/>
                <a:gd name="T10" fmla="*/ 36 w 72"/>
                <a:gd name="T11" fmla="*/ 0 h 72"/>
                <a:gd name="T12" fmla="*/ 45 w 72"/>
                <a:gd name="T13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2">
                  <a:moveTo>
                    <a:pt x="45" y="2"/>
                  </a:moveTo>
                  <a:cubicBezTo>
                    <a:pt x="60" y="6"/>
                    <a:pt x="72" y="20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8"/>
                    <a:pt x="13" y="3"/>
                    <a:pt x="31" y="1"/>
                  </a:cubicBezTo>
                  <a:cubicBezTo>
                    <a:pt x="32" y="1"/>
                    <a:pt x="34" y="0"/>
                    <a:pt x="36" y="0"/>
                  </a:cubicBezTo>
                  <a:cubicBezTo>
                    <a:pt x="39" y="0"/>
                    <a:pt x="42" y="1"/>
                    <a:pt x="45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2333625" y="2890838"/>
              <a:ext cx="320675" cy="190500"/>
            </a:xfrm>
            <a:custGeom>
              <a:avLst/>
              <a:gdLst>
                <a:gd name="T0" fmla="*/ 3 w 85"/>
                <a:gd name="T1" fmla="*/ 12 h 51"/>
                <a:gd name="T2" fmla="*/ 21 w 85"/>
                <a:gd name="T3" fmla="*/ 3 h 51"/>
                <a:gd name="T4" fmla="*/ 75 w 85"/>
                <a:gd name="T5" fmla="*/ 22 h 51"/>
                <a:gd name="T6" fmla="*/ 85 w 85"/>
                <a:gd name="T7" fmla="*/ 33 h 51"/>
                <a:gd name="T8" fmla="*/ 84 w 85"/>
                <a:gd name="T9" fmla="*/ 40 h 51"/>
                <a:gd name="T10" fmla="*/ 80 w 85"/>
                <a:gd name="T11" fmla="*/ 46 h 51"/>
                <a:gd name="T12" fmla="*/ 66 w 85"/>
                <a:gd name="T13" fmla="*/ 49 h 51"/>
                <a:gd name="T14" fmla="*/ 12 w 85"/>
                <a:gd name="T15" fmla="*/ 30 h 51"/>
                <a:gd name="T16" fmla="*/ 3 w 85"/>
                <a:gd name="T17" fmla="*/ 1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51">
                  <a:moveTo>
                    <a:pt x="3" y="12"/>
                  </a:moveTo>
                  <a:cubicBezTo>
                    <a:pt x="5" y="4"/>
                    <a:pt x="14" y="0"/>
                    <a:pt x="21" y="3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23"/>
                    <a:pt x="84" y="28"/>
                    <a:pt x="85" y="33"/>
                  </a:cubicBezTo>
                  <a:cubicBezTo>
                    <a:pt x="85" y="35"/>
                    <a:pt x="85" y="38"/>
                    <a:pt x="84" y="40"/>
                  </a:cubicBezTo>
                  <a:cubicBezTo>
                    <a:pt x="83" y="43"/>
                    <a:pt x="82" y="45"/>
                    <a:pt x="80" y="46"/>
                  </a:cubicBezTo>
                  <a:cubicBezTo>
                    <a:pt x="76" y="50"/>
                    <a:pt x="71" y="51"/>
                    <a:pt x="66" y="4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4" y="28"/>
                    <a:pt x="0" y="19"/>
                    <a:pt x="3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773113" y="6227763"/>
              <a:ext cx="2914650" cy="222250"/>
            </a:xfrm>
            <a:custGeom>
              <a:avLst/>
              <a:gdLst>
                <a:gd name="T0" fmla="*/ 147 w 775"/>
                <a:gd name="T1" fmla="*/ 0 h 59"/>
                <a:gd name="T2" fmla="*/ 0 w 775"/>
                <a:gd name="T3" fmla="*/ 26 h 59"/>
                <a:gd name="T4" fmla="*/ 387 w 775"/>
                <a:gd name="T5" fmla="*/ 59 h 59"/>
                <a:gd name="T6" fmla="*/ 775 w 775"/>
                <a:gd name="T7" fmla="*/ 26 h 59"/>
                <a:gd name="T8" fmla="*/ 659 w 775"/>
                <a:gd name="T9" fmla="*/ 3 h 59"/>
                <a:gd name="T10" fmla="*/ 659 w 775"/>
                <a:gd name="T11" fmla="*/ 7 h 59"/>
                <a:gd name="T12" fmla="*/ 407 w 775"/>
                <a:gd name="T13" fmla="*/ 7 h 59"/>
                <a:gd name="T14" fmla="*/ 396 w 775"/>
                <a:gd name="T15" fmla="*/ 7 h 59"/>
                <a:gd name="T16" fmla="*/ 147 w 775"/>
                <a:gd name="T17" fmla="*/ 7 h 59"/>
                <a:gd name="T18" fmla="*/ 147 w 775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5" h="59">
                  <a:moveTo>
                    <a:pt x="147" y="0"/>
                  </a:moveTo>
                  <a:cubicBezTo>
                    <a:pt x="58" y="6"/>
                    <a:pt x="0" y="16"/>
                    <a:pt x="0" y="26"/>
                  </a:cubicBezTo>
                  <a:cubicBezTo>
                    <a:pt x="0" y="45"/>
                    <a:pt x="174" y="59"/>
                    <a:pt x="387" y="59"/>
                  </a:cubicBezTo>
                  <a:cubicBezTo>
                    <a:pt x="601" y="59"/>
                    <a:pt x="775" y="45"/>
                    <a:pt x="775" y="26"/>
                  </a:cubicBezTo>
                  <a:cubicBezTo>
                    <a:pt x="775" y="17"/>
                    <a:pt x="730" y="9"/>
                    <a:pt x="659" y="3"/>
                  </a:cubicBezTo>
                  <a:cubicBezTo>
                    <a:pt x="659" y="7"/>
                    <a:pt x="659" y="7"/>
                    <a:pt x="659" y="7"/>
                  </a:cubicBezTo>
                  <a:cubicBezTo>
                    <a:pt x="407" y="7"/>
                    <a:pt x="407" y="7"/>
                    <a:pt x="407" y="7"/>
                  </a:cubicBezTo>
                  <a:cubicBezTo>
                    <a:pt x="396" y="7"/>
                    <a:pt x="396" y="7"/>
                    <a:pt x="396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A8D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1528763" y="3852863"/>
              <a:ext cx="1519237" cy="2278063"/>
            </a:xfrm>
            <a:custGeom>
              <a:avLst/>
              <a:gdLst>
                <a:gd name="T0" fmla="*/ 484 w 957"/>
                <a:gd name="T1" fmla="*/ 0 h 1435"/>
                <a:gd name="T2" fmla="*/ 467 w 957"/>
                <a:gd name="T3" fmla="*/ 0 h 1435"/>
                <a:gd name="T4" fmla="*/ 0 w 957"/>
                <a:gd name="T5" fmla="*/ 0 h 1435"/>
                <a:gd name="T6" fmla="*/ 53 w 957"/>
                <a:gd name="T7" fmla="*/ 1435 h 1435"/>
                <a:gd name="T8" fmla="*/ 467 w 957"/>
                <a:gd name="T9" fmla="*/ 1435 h 1435"/>
                <a:gd name="T10" fmla="*/ 484 w 957"/>
                <a:gd name="T11" fmla="*/ 1435 h 1435"/>
                <a:gd name="T12" fmla="*/ 903 w 957"/>
                <a:gd name="T13" fmla="*/ 1435 h 1435"/>
                <a:gd name="T14" fmla="*/ 957 w 957"/>
                <a:gd name="T15" fmla="*/ 0 h 1435"/>
                <a:gd name="T16" fmla="*/ 484 w 957"/>
                <a:gd name="T17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7" h="1435">
                  <a:moveTo>
                    <a:pt x="484" y="0"/>
                  </a:moveTo>
                  <a:lnTo>
                    <a:pt x="467" y="0"/>
                  </a:lnTo>
                  <a:lnTo>
                    <a:pt x="0" y="0"/>
                  </a:lnTo>
                  <a:lnTo>
                    <a:pt x="53" y="1435"/>
                  </a:lnTo>
                  <a:lnTo>
                    <a:pt x="467" y="1435"/>
                  </a:lnTo>
                  <a:lnTo>
                    <a:pt x="484" y="1435"/>
                  </a:lnTo>
                  <a:lnTo>
                    <a:pt x="903" y="1435"/>
                  </a:lnTo>
                  <a:lnTo>
                    <a:pt x="957" y="0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1528763" y="3852863"/>
              <a:ext cx="1519237" cy="2278063"/>
            </a:xfrm>
            <a:custGeom>
              <a:avLst/>
              <a:gdLst>
                <a:gd name="T0" fmla="*/ 484 w 957"/>
                <a:gd name="T1" fmla="*/ 0 h 1435"/>
                <a:gd name="T2" fmla="*/ 467 w 957"/>
                <a:gd name="T3" fmla="*/ 0 h 1435"/>
                <a:gd name="T4" fmla="*/ 0 w 957"/>
                <a:gd name="T5" fmla="*/ 0 h 1435"/>
                <a:gd name="T6" fmla="*/ 53 w 957"/>
                <a:gd name="T7" fmla="*/ 1435 h 1435"/>
                <a:gd name="T8" fmla="*/ 467 w 957"/>
                <a:gd name="T9" fmla="*/ 1435 h 1435"/>
                <a:gd name="T10" fmla="*/ 484 w 957"/>
                <a:gd name="T11" fmla="*/ 1435 h 1435"/>
                <a:gd name="T12" fmla="*/ 903 w 957"/>
                <a:gd name="T13" fmla="*/ 1435 h 1435"/>
                <a:gd name="T14" fmla="*/ 957 w 957"/>
                <a:gd name="T15" fmla="*/ 0 h 1435"/>
                <a:gd name="T16" fmla="*/ 484 w 957"/>
                <a:gd name="T17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7" h="1435">
                  <a:moveTo>
                    <a:pt x="484" y="0"/>
                  </a:moveTo>
                  <a:lnTo>
                    <a:pt x="467" y="0"/>
                  </a:lnTo>
                  <a:lnTo>
                    <a:pt x="0" y="0"/>
                  </a:lnTo>
                  <a:lnTo>
                    <a:pt x="53" y="1435"/>
                  </a:lnTo>
                  <a:lnTo>
                    <a:pt x="467" y="1435"/>
                  </a:lnTo>
                  <a:lnTo>
                    <a:pt x="484" y="1435"/>
                  </a:lnTo>
                  <a:lnTo>
                    <a:pt x="903" y="1435"/>
                  </a:lnTo>
                  <a:lnTo>
                    <a:pt x="957" y="0"/>
                  </a:lnTo>
                  <a:lnTo>
                    <a:pt x="4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1327150" y="6081713"/>
              <a:ext cx="1924050" cy="173038"/>
            </a:xfrm>
            <a:custGeom>
              <a:avLst/>
              <a:gdLst>
                <a:gd name="T0" fmla="*/ 615 w 1212"/>
                <a:gd name="T1" fmla="*/ 0 h 109"/>
                <a:gd name="T2" fmla="*/ 589 w 1212"/>
                <a:gd name="T3" fmla="*/ 0 h 109"/>
                <a:gd name="T4" fmla="*/ 0 w 1212"/>
                <a:gd name="T5" fmla="*/ 0 h 109"/>
                <a:gd name="T6" fmla="*/ 0 w 1212"/>
                <a:gd name="T7" fmla="*/ 109 h 109"/>
                <a:gd name="T8" fmla="*/ 589 w 1212"/>
                <a:gd name="T9" fmla="*/ 109 h 109"/>
                <a:gd name="T10" fmla="*/ 615 w 1212"/>
                <a:gd name="T11" fmla="*/ 109 h 109"/>
                <a:gd name="T12" fmla="*/ 1212 w 1212"/>
                <a:gd name="T13" fmla="*/ 109 h 109"/>
                <a:gd name="T14" fmla="*/ 1212 w 1212"/>
                <a:gd name="T15" fmla="*/ 0 h 109"/>
                <a:gd name="T16" fmla="*/ 615 w 1212"/>
                <a:gd name="T1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2" h="109">
                  <a:moveTo>
                    <a:pt x="615" y="0"/>
                  </a:moveTo>
                  <a:lnTo>
                    <a:pt x="589" y="0"/>
                  </a:lnTo>
                  <a:lnTo>
                    <a:pt x="0" y="0"/>
                  </a:lnTo>
                  <a:lnTo>
                    <a:pt x="0" y="109"/>
                  </a:lnTo>
                  <a:lnTo>
                    <a:pt x="589" y="109"/>
                  </a:lnTo>
                  <a:lnTo>
                    <a:pt x="615" y="109"/>
                  </a:lnTo>
                  <a:lnTo>
                    <a:pt x="1212" y="109"/>
                  </a:lnTo>
                  <a:lnTo>
                    <a:pt x="1212" y="0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1327150" y="6081713"/>
              <a:ext cx="1924050" cy="173038"/>
            </a:xfrm>
            <a:custGeom>
              <a:avLst/>
              <a:gdLst>
                <a:gd name="T0" fmla="*/ 615 w 1212"/>
                <a:gd name="T1" fmla="*/ 0 h 109"/>
                <a:gd name="T2" fmla="*/ 589 w 1212"/>
                <a:gd name="T3" fmla="*/ 0 h 109"/>
                <a:gd name="T4" fmla="*/ 0 w 1212"/>
                <a:gd name="T5" fmla="*/ 0 h 109"/>
                <a:gd name="T6" fmla="*/ 0 w 1212"/>
                <a:gd name="T7" fmla="*/ 109 h 109"/>
                <a:gd name="T8" fmla="*/ 589 w 1212"/>
                <a:gd name="T9" fmla="*/ 109 h 109"/>
                <a:gd name="T10" fmla="*/ 615 w 1212"/>
                <a:gd name="T11" fmla="*/ 109 h 109"/>
                <a:gd name="T12" fmla="*/ 1212 w 1212"/>
                <a:gd name="T13" fmla="*/ 109 h 109"/>
                <a:gd name="T14" fmla="*/ 1212 w 1212"/>
                <a:gd name="T15" fmla="*/ 0 h 109"/>
                <a:gd name="T16" fmla="*/ 615 w 1212"/>
                <a:gd name="T1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2" h="109">
                  <a:moveTo>
                    <a:pt x="615" y="0"/>
                  </a:moveTo>
                  <a:lnTo>
                    <a:pt x="589" y="0"/>
                  </a:lnTo>
                  <a:lnTo>
                    <a:pt x="0" y="0"/>
                  </a:lnTo>
                  <a:lnTo>
                    <a:pt x="0" y="109"/>
                  </a:lnTo>
                  <a:lnTo>
                    <a:pt x="589" y="109"/>
                  </a:lnTo>
                  <a:lnTo>
                    <a:pt x="615" y="109"/>
                  </a:lnTo>
                  <a:lnTo>
                    <a:pt x="1212" y="109"/>
                  </a:lnTo>
                  <a:lnTo>
                    <a:pt x="1212" y="0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1209675" y="3551238"/>
              <a:ext cx="2162175" cy="598488"/>
            </a:xfrm>
            <a:custGeom>
              <a:avLst/>
              <a:gdLst>
                <a:gd name="T0" fmla="*/ 696 w 1362"/>
                <a:gd name="T1" fmla="*/ 0 h 377"/>
                <a:gd name="T2" fmla="*/ 654 w 1362"/>
                <a:gd name="T3" fmla="*/ 0 h 377"/>
                <a:gd name="T4" fmla="*/ 0 w 1362"/>
                <a:gd name="T5" fmla="*/ 0 h 377"/>
                <a:gd name="T6" fmla="*/ 26 w 1362"/>
                <a:gd name="T7" fmla="*/ 377 h 377"/>
                <a:gd name="T8" fmla="*/ 654 w 1362"/>
                <a:gd name="T9" fmla="*/ 377 h 377"/>
                <a:gd name="T10" fmla="*/ 696 w 1362"/>
                <a:gd name="T11" fmla="*/ 377 h 377"/>
                <a:gd name="T12" fmla="*/ 1336 w 1362"/>
                <a:gd name="T13" fmla="*/ 377 h 377"/>
                <a:gd name="T14" fmla="*/ 1362 w 1362"/>
                <a:gd name="T15" fmla="*/ 0 h 377"/>
                <a:gd name="T16" fmla="*/ 696 w 1362"/>
                <a:gd name="T1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377">
                  <a:moveTo>
                    <a:pt x="696" y="0"/>
                  </a:moveTo>
                  <a:lnTo>
                    <a:pt x="654" y="0"/>
                  </a:lnTo>
                  <a:lnTo>
                    <a:pt x="0" y="0"/>
                  </a:lnTo>
                  <a:lnTo>
                    <a:pt x="26" y="377"/>
                  </a:lnTo>
                  <a:lnTo>
                    <a:pt x="654" y="377"/>
                  </a:lnTo>
                  <a:lnTo>
                    <a:pt x="696" y="377"/>
                  </a:lnTo>
                  <a:lnTo>
                    <a:pt x="1336" y="377"/>
                  </a:lnTo>
                  <a:lnTo>
                    <a:pt x="1362" y="0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1209675" y="3551238"/>
              <a:ext cx="2162175" cy="598488"/>
            </a:xfrm>
            <a:custGeom>
              <a:avLst/>
              <a:gdLst>
                <a:gd name="T0" fmla="*/ 696 w 1362"/>
                <a:gd name="T1" fmla="*/ 0 h 377"/>
                <a:gd name="T2" fmla="*/ 654 w 1362"/>
                <a:gd name="T3" fmla="*/ 0 h 377"/>
                <a:gd name="T4" fmla="*/ 0 w 1362"/>
                <a:gd name="T5" fmla="*/ 0 h 377"/>
                <a:gd name="T6" fmla="*/ 26 w 1362"/>
                <a:gd name="T7" fmla="*/ 377 h 377"/>
                <a:gd name="T8" fmla="*/ 654 w 1362"/>
                <a:gd name="T9" fmla="*/ 377 h 377"/>
                <a:gd name="T10" fmla="*/ 696 w 1362"/>
                <a:gd name="T11" fmla="*/ 377 h 377"/>
                <a:gd name="T12" fmla="*/ 1336 w 1362"/>
                <a:gd name="T13" fmla="*/ 377 h 377"/>
                <a:gd name="T14" fmla="*/ 1362 w 1362"/>
                <a:gd name="T15" fmla="*/ 0 h 377"/>
                <a:gd name="T16" fmla="*/ 696 w 1362"/>
                <a:gd name="T1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377">
                  <a:moveTo>
                    <a:pt x="696" y="0"/>
                  </a:moveTo>
                  <a:lnTo>
                    <a:pt x="654" y="0"/>
                  </a:lnTo>
                  <a:lnTo>
                    <a:pt x="0" y="0"/>
                  </a:lnTo>
                  <a:lnTo>
                    <a:pt x="26" y="377"/>
                  </a:lnTo>
                  <a:lnTo>
                    <a:pt x="654" y="377"/>
                  </a:lnTo>
                  <a:lnTo>
                    <a:pt x="696" y="377"/>
                  </a:lnTo>
                  <a:lnTo>
                    <a:pt x="1336" y="377"/>
                  </a:lnTo>
                  <a:lnTo>
                    <a:pt x="1362" y="0"/>
                  </a:lnTo>
                  <a:lnTo>
                    <a:pt x="6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1154113" y="3479801"/>
              <a:ext cx="2270125" cy="71438"/>
            </a:xfrm>
            <a:custGeom>
              <a:avLst/>
              <a:gdLst>
                <a:gd name="T0" fmla="*/ 724 w 1430"/>
                <a:gd name="T1" fmla="*/ 0 h 45"/>
                <a:gd name="T2" fmla="*/ 696 w 1430"/>
                <a:gd name="T3" fmla="*/ 0 h 45"/>
                <a:gd name="T4" fmla="*/ 0 w 1430"/>
                <a:gd name="T5" fmla="*/ 0 h 45"/>
                <a:gd name="T6" fmla="*/ 0 w 1430"/>
                <a:gd name="T7" fmla="*/ 45 h 45"/>
                <a:gd name="T8" fmla="*/ 696 w 1430"/>
                <a:gd name="T9" fmla="*/ 45 h 45"/>
                <a:gd name="T10" fmla="*/ 724 w 1430"/>
                <a:gd name="T11" fmla="*/ 45 h 45"/>
                <a:gd name="T12" fmla="*/ 1430 w 1430"/>
                <a:gd name="T13" fmla="*/ 45 h 45"/>
                <a:gd name="T14" fmla="*/ 1430 w 1430"/>
                <a:gd name="T15" fmla="*/ 0 h 45"/>
                <a:gd name="T16" fmla="*/ 724 w 1430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0" h="45">
                  <a:moveTo>
                    <a:pt x="724" y="0"/>
                  </a:moveTo>
                  <a:lnTo>
                    <a:pt x="696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696" y="45"/>
                  </a:lnTo>
                  <a:lnTo>
                    <a:pt x="724" y="45"/>
                  </a:lnTo>
                  <a:lnTo>
                    <a:pt x="1430" y="45"/>
                  </a:lnTo>
                  <a:lnTo>
                    <a:pt x="1430" y="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154113" y="3479801"/>
              <a:ext cx="2270125" cy="71438"/>
            </a:xfrm>
            <a:custGeom>
              <a:avLst/>
              <a:gdLst>
                <a:gd name="T0" fmla="*/ 724 w 1430"/>
                <a:gd name="T1" fmla="*/ 0 h 45"/>
                <a:gd name="T2" fmla="*/ 696 w 1430"/>
                <a:gd name="T3" fmla="*/ 0 h 45"/>
                <a:gd name="T4" fmla="*/ 0 w 1430"/>
                <a:gd name="T5" fmla="*/ 0 h 45"/>
                <a:gd name="T6" fmla="*/ 0 w 1430"/>
                <a:gd name="T7" fmla="*/ 45 h 45"/>
                <a:gd name="T8" fmla="*/ 696 w 1430"/>
                <a:gd name="T9" fmla="*/ 45 h 45"/>
                <a:gd name="T10" fmla="*/ 724 w 1430"/>
                <a:gd name="T11" fmla="*/ 45 h 45"/>
                <a:gd name="T12" fmla="*/ 1430 w 1430"/>
                <a:gd name="T13" fmla="*/ 45 h 45"/>
                <a:gd name="T14" fmla="*/ 1430 w 1430"/>
                <a:gd name="T15" fmla="*/ 0 h 45"/>
                <a:gd name="T16" fmla="*/ 724 w 1430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0" h="45">
                  <a:moveTo>
                    <a:pt x="724" y="0"/>
                  </a:moveTo>
                  <a:lnTo>
                    <a:pt x="696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696" y="45"/>
                  </a:lnTo>
                  <a:lnTo>
                    <a:pt x="724" y="45"/>
                  </a:lnTo>
                  <a:lnTo>
                    <a:pt x="1430" y="45"/>
                  </a:lnTo>
                  <a:lnTo>
                    <a:pt x="1430" y="0"/>
                  </a:lnTo>
                  <a:lnTo>
                    <a:pt x="7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1327150" y="5773738"/>
              <a:ext cx="280987" cy="307975"/>
            </a:xfrm>
            <a:custGeom>
              <a:avLst/>
              <a:gdLst>
                <a:gd name="T0" fmla="*/ 170 w 177"/>
                <a:gd name="T1" fmla="*/ 0 h 194"/>
                <a:gd name="T2" fmla="*/ 177 w 177"/>
                <a:gd name="T3" fmla="*/ 194 h 194"/>
                <a:gd name="T4" fmla="*/ 0 w 177"/>
                <a:gd name="T5" fmla="*/ 194 h 194"/>
                <a:gd name="T6" fmla="*/ 177 w 177"/>
                <a:gd name="T7" fmla="*/ 194 h 194"/>
                <a:gd name="T8" fmla="*/ 170 w 17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94">
                  <a:moveTo>
                    <a:pt x="170" y="0"/>
                  </a:moveTo>
                  <a:lnTo>
                    <a:pt x="177" y="194"/>
                  </a:lnTo>
                  <a:lnTo>
                    <a:pt x="0" y="194"/>
                  </a:lnTo>
                  <a:lnTo>
                    <a:pt x="177" y="194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/>
            <p:nvPr/>
          </p:nvSpPr>
          <p:spPr bwMode="auto">
            <a:xfrm>
              <a:off x="1327150" y="5773738"/>
              <a:ext cx="280987" cy="307975"/>
            </a:xfrm>
            <a:custGeom>
              <a:avLst/>
              <a:gdLst>
                <a:gd name="T0" fmla="*/ 170 w 177"/>
                <a:gd name="T1" fmla="*/ 0 h 194"/>
                <a:gd name="T2" fmla="*/ 177 w 177"/>
                <a:gd name="T3" fmla="*/ 194 h 194"/>
                <a:gd name="T4" fmla="*/ 0 w 177"/>
                <a:gd name="T5" fmla="*/ 194 h 194"/>
                <a:gd name="T6" fmla="*/ 177 w 177"/>
                <a:gd name="T7" fmla="*/ 194 h 194"/>
                <a:gd name="T8" fmla="*/ 170 w 17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94">
                  <a:moveTo>
                    <a:pt x="170" y="0"/>
                  </a:moveTo>
                  <a:lnTo>
                    <a:pt x="177" y="194"/>
                  </a:lnTo>
                  <a:lnTo>
                    <a:pt x="0" y="194"/>
                  </a:lnTo>
                  <a:lnTo>
                    <a:pt x="177" y="194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1541463" y="4149726"/>
              <a:ext cx="731837" cy="1931988"/>
            </a:xfrm>
            <a:custGeom>
              <a:avLst/>
              <a:gdLst>
                <a:gd name="T0" fmla="*/ 461 w 461"/>
                <a:gd name="T1" fmla="*/ 0 h 1217"/>
                <a:gd name="T2" fmla="*/ 445 w 461"/>
                <a:gd name="T3" fmla="*/ 0 h 1217"/>
                <a:gd name="T4" fmla="*/ 0 w 461"/>
                <a:gd name="T5" fmla="*/ 0 h 1217"/>
                <a:gd name="T6" fmla="*/ 35 w 461"/>
                <a:gd name="T7" fmla="*/ 1023 h 1217"/>
                <a:gd name="T8" fmla="*/ 42 w 461"/>
                <a:gd name="T9" fmla="*/ 1217 h 1217"/>
                <a:gd name="T10" fmla="*/ 454 w 461"/>
                <a:gd name="T11" fmla="*/ 1217 h 1217"/>
                <a:gd name="T12" fmla="*/ 461 w 461"/>
                <a:gd name="T13" fmla="*/ 1217 h 1217"/>
                <a:gd name="T14" fmla="*/ 461 w 461"/>
                <a:gd name="T15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1" h="1217">
                  <a:moveTo>
                    <a:pt x="461" y="0"/>
                  </a:moveTo>
                  <a:lnTo>
                    <a:pt x="445" y="0"/>
                  </a:lnTo>
                  <a:lnTo>
                    <a:pt x="0" y="0"/>
                  </a:lnTo>
                  <a:lnTo>
                    <a:pt x="35" y="1023"/>
                  </a:lnTo>
                  <a:lnTo>
                    <a:pt x="42" y="1217"/>
                  </a:lnTo>
                  <a:lnTo>
                    <a:pt x="454" y="1217"/>
                  </a:lnTo>
                  <a:lnTo>
                    <a:pt x="461" y="1217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6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/>
            <p:nvPr/>
          </p:nvSpPr>
          <p:spPr bwMode="auto">
            <a:xfrm>
              <a:off x="1541463" y="4149726"/>
              <a:ext cx="731837" cy="1931988"/>
            </a:xfrm>
            <a:custGeom>
              <a:avLst/>
              <a:gdLst>
                <a:gd name="T0" fmla="*/ 461 w 461"/>
                <a:gd name="T1" fmla="*/ 0 h 1217"/>
                <a:gd name="T2" fmla="*/ 445 w 461"/>
                <a:gd name="T3" fmla="*/ 0 h 1217"/>
                <a:gd name="T4" fmla="*/ 0 w 461"/>
                <a:gd name="T5" fmla="*/ 0 h 1217"/>
                <a:gd name="T6" fmla="*/ 35 w 461"/>
                <a:gd name="T7" fmla="*/ 1023 h 1217"/>
                <a:gd name="T8" fmla="*/ 42 w 461"/>
                <a:gd name="T9" fmla="*/ 1217 h 1217"/>
                <a:gd name="T10" fmla="*/ 454 w 461"/>
                <a:gd name="T11" fmla="*/ 1217 h 1217"/>
                <a:gd name="T12" fmla="*/ 461 w 461"/>
                <a:gd name="T13" fmla="*/ 1217 h 1217"/>
                <a:gd name="T14" fmla="*/ 461 w 461"/>
                <a:gd name="T15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1" h="1217">
                  <a:moveTo>
                    <a:pt x="461" y="0"/>
                  </a:moveTo>
                  <a:lnTo>
                    <a:pt x="445" y="0"/>
                  </a:lnTo>
                  <a:lnTo>
                    <a:pt x="0" y="0"/>
                  </a:lnTo>
                  <a:lnTo>
                    <a:pt x="35" y="1023"/>
                  </a:lnTo>
                  <a:lnTo>
                    <a:pt x="42" y="1217"/>
                  </a:lnTo>
                  <a:lnTo>
                    <a:pt x="454" y="1217"/>
                  </a:lnTo>
                  <a:lnTo>
                    <a:pt x="461" y="1217"/>
                  </a:lnTo>
                  <a:lnTo>
                    <a:pt x="4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1327150" y="6081713"/>
              <a:ext cx="946150" cy="173038"/>
            </a:xfrm>
            <a:custGeom>
              <a:avLst/>
              <a:gdLst>
                <a:gd name="T0" fmla="*/ 596 w 596"/>
                <a:gd name="T1" fmla="*/ 0 h 109"/>
                <a:gd name="T2" fmla="*/ 589 w 596"/>
                <a:gd name="T3" fmla="*/ 0 h 109"/>
                <a:gd name="T4" fmla="*/ 177 w 596"/>
                <a:gd name="T5" fmla="*/ 0 h 109"/>
                <a:gd name="T6" fmla="*/ 0 w 596"/>
                <a:gd name="T7" fmla="*/ 0 h 109"/>
                <a:gd name="T8" fmla="*/ 0 w 596"/>
                <a:gd name="T9" fmla="*/ 109 h 109"/>
                <a:gd name="T10" fmla="*/ 589 w 596"/>
                <a:gd name="T11" fmla="*/ 109 h 109"/>
                <a:gd name="T12" fmla="*/ 596 w 596"/>
                <a:gd name="T13" fmla="*/ 109 h 109"/>
                <a:gd name="T14" fmla="*/ 596 w 596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6" h="109">
                  <a:moveTo>
                    <a:pt x="596" y="0"/>
                  </a:moveTo>
                  <a:lnTo>
                    <a:pt x="589" y="0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0" y="109"/>
                  </a:lnTo>
                  <a:lnTo>
                    <a:pt x="589" y="109"/>
                  </a:lnTo>
                  <a:lnTo>
                    <a:pt x="596" y="109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8B6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1327150" y="6081713"/>
              <a:ext cx="946150" cy="173038"/>
            </a:xfrm>
            <a:custGeom>
              <a:avLst/>
              <a:gdLst>
                <a:gd name="T0" fmla="*/ 596 w 596"/>
                <a:gd name="T1" fmla="*/ 0 h 109"/>
                <a:gd name="T2" fmla="*/ 589 w 596"/>
                <a:gd name="T3" fmla="*/ 0 h 109"/>
                <a:gd name="T4" fmla="*/ 177 w 596"/>
                <a:gd name="T5" fmla="*/ 0 h 109"/>
                <a:gd name="T6" fmla="*/ 0 w 596"/>
                <a:gd name="T7" fmla="*/ 0 h 109"/>
                <a:gd name="T8" fmla="*/ 0 w 596"/>
                <a:gd name="T9" fmla="*/ 109 h 109"/>
                <a:gd name="T10" fmla="*/ 589 w 596"/>
                <a:gd name="T11" fmla="*/ 109 h 109"/>
                <a:gd name="T12" fmla="*/ 596 w 596"/>
                <a:gd name="T13" fmla="*/ 109 h 109"/>
                <a:gd name="T14" fmla="*/ 596 w 596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6" h="109">
                  <a:moveTo>
                    <a:pt x="596" y="0"/>
                  </a:moveTo>
                  <a:lnTo>
                    <a:pt x="589" y="0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0" y="109"/>
                  </a:lnTo>
                  <a:lnTo>
                    <a:pt x="589" y="109"/>
                  </a:lnTo>
                  <a:lnTo>
                    <a:pt x="596" y="109"/>
                  </a:lnTo>
                  <a:lnTo>
                    <a:pt x="5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09675" y="3551238"/>
              <a:ext cx="1063625" cy="598488"/>
            </a:xfrm>
            <a:custGeom>
              <a:avLst/>
              <a:gdLst>
                <a:gd name="T0" fmla="*/ 670 w 670"/>
                <a:gd name="T1" fmla="*/ 0 h 377"/>
                <a:gd name="T2" fmla="*/ 654 w 670"/>
                <a:gd name="T3" fmla="*/ 0 h 377"/>
                <a:gd name="T4" fmla="*/ 0 w 670"/>
                <a:gd name="T5" fmla="*/ 0 h 377"/>
                <a:gd name="T6" fmla="*/ 26 w 670"/>
                <a:gd name="T7" fmla="*/ 377 h 377"/>
                <a:gd name="T8" fmla="*/ 209 w 670"/>
                <a:gd name="T9" fmla="*/ 377 h 377"/>
                <a:gd name="T10" fmla="*/ 654 w 670"/>
                <a:gd name="T11" fmla="*/ 377 h 377"/>
                <a:gd name="T12" fmla="*/ 670 w 670"/>
                <a:gd name="T13" fmla="*/ 377 h 377"/>
                <a:gd name="T14" fmla="*/ 670 w 670"/>
                <a:gd name="T1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0" h="377">
                  <a:moveTo>
                    <a:pt x="670" y="0"/>
                  </a:moveTo>
                  <a:lnTo>
                    <a:pt x="654" y="0"/>
                  </a:lnTo>
                  <a:lnTo>
                    <a:pt x="0" y="0"/>
                  </a:lnTo>
                  <a:lnTo>
                    <a:pt x="26" y="377"/>
                  </a:lnTo>
                  <a:lnTo>
                    <a:pt x="209" y="377"/>
                  </a:lnTo>
                  <a:lnTo>
                    <a:pt x="654" y="377"/>
                  </a:lnTo>
                  <a:lnTo>
                    <a:pt x="670" y="377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8B6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09675" y="3551238"/>
              <a:ext cx="1063625" cy="598488"/>
            </a:xfrm>
            <a:custGeom>
              <a:avLst/>
              <a:gdLst>
                <a:gd name="T0" fmla="*/ 670 w 670"/>
                <a:gd name="T1" fmla="*/ 0 h 377"/>
                <a:gd name="T2" fmla="*/ 654 w 670"/>
                <a:gd name="T3" fmla="*/ 0 h 377"/>
                <a:gd name="T4" fmla="*/ 0 w 670"/>
                <a:gd name="T5" fmla="*/ 0 h 377"/>
                <a:gd name="T6" fmla="*/ 26 w 670"/>
                <a:gd name="T7" fmla="*/ 377 h 377"/>
                <a:gd name="T8" fmla="*/ 209 w 670"/>
                <a:gd name="T9" fmla="*/ 377 h 377"/>
                <a:gd name="T10" fmla="*/ 654 w 670"/>
                <a:gd name="T11" fmla="*/ 377 h 377"/>
                <a:gd name="T12" fmla="*/ 670 w 670"/>
                <a:gd name="T13" fmla="*/ 377 h 377"/>
                <a:gd name="T14" fmla="*/ 670 w 670"/>
                <a:gd name="T1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0" h="377">
                  <a:moveTo>
                    <a:pt x="670" y="0"/>
                  </a:moveTo>
                  <a:lnTo>
                    <a:pt x="654" y="0"/>
                  </a:lnTo>
                  <a:lnTo>
                    <a:pt x="0" y="0"/>
                  </a:lnTo>
                  <a:lnTo>
                    <a:pt x="26" y="377"/>
                  </a:lnTo>
                  <a:lnTo>
                    <a:pt x="209" y="377"/>
                  </a:lnTo>
                  <a:lnTo>
                    <a:pt x="654" y="377"/>
                  </a:lnTo>
                  <a:lnTo>
                    <a:pt x="670" y="377"/>
                  </a:lnTo>
                  <a:lnTo>
                    <a:pt x="6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154113" y="3479801"/>
              <a:ext cx="1119187" cy="71438"/>
            </a:xfrm>
            <a:custGeom>
              <a:avLst/>
              <a:gdLst>
                <a:gd name="T0" fmla="*/ 705 w 705"/>
                <a:gd name="T1" fmla="*/ 0 h 45"/>
                <a:gd name="T2" fmla="*/ 696 w 705"/>
                <a:gd name="T3" fmla="*/ 0 h 45"/>
                <a:gd name="T4" fmla="*/ 611 w 705"/>
                <a:gd name="T5" fmla="*/ 0 h 45"/>
                <a:gd name="T6" fmla="*/ 540 w 705"/>
                <a:gd name="T7" fmla="*/ 0 h 45"/>
                <a:gd name="T8" fmla="*/ 0 w 705"/>
                <a:gd name="T9" fmla="*/ 0 h 45"/>
                <a:gd name="T10" fmla="*/ 0 w 705"/>
                <a:gd name="T11" fmla="*/ 45 h 45"/>
                <a:gd name="T12" fmla="*/ 35 w 705"/>
                <a:gd name="T13" fmla="*/ 45 h 45"/>
                <a:gd name="T14" fmla="*/ 696 w 705"/>
                <a:gd name="T15" fmla="*/ 45 h 45"/>
                <a:gd name="T16" fmla="*/ 705 w 705"/>
                <a:gd name="T17" fmla="*/ 45 h 45"/>
                <a:gd name="T18" fmla="*/ 705 w 705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5" h="45">
                  <a:moveTo>
                    <a:pt x="705" y="0"/>
                  </a:moveTo>
                  <a:lnTo>
                    <a:pt x="696" y="0"/>
                  </a:lnTo>
                  <a:lnTo>
                    <a:pt x="611" y="0"/>
                  </a:lnTo>
                  <a:lnTo>
                    <a:pt x="540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696" y="45"/>
                  </a:lnTo>
                  <a:lnTo>
                    <a:pt x="705" y="4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6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/>
            <p:nvPr/>
          </p:nvSpPr>
          <p:spPr bwMode="auto">
            <a:xfrm>
              <a:off x="1154113" y="3479801"/>
              <a:ext cx="1119187" cy="71438"/>
            </a:xfrm>
            <a:custGeom>
              <a:avLst/>
              <a:gdLst>
                <a:gd name="T0" fmla="*/ 705 w 705"/>
                <a:gd name="T1" fmla="*/ 0 h 45"/>
                <a:gd name="T2" fmla="*/ 696 w 705"/>
                <a:gd name="T3" fmla="*/ 0 h 45"/>
                <a:gd name="T4" fmla="*/ 611 w 705"/>
                <a:gd name="T5" fmla="*/ 0 h 45"/>
                <a:gd name="T6" fmla="*/ 540 w 705"/>
                <a:gd name="T7" fmla="*/ 0 h 45"/>
                <a:gd name="T8" fmla="*/ 0 w 705"/>
                <a:gd name="T9" fmla="*/ 0 h 45"/>
                <a:gd name="T10" fmla="*/ 0 w 705"/>
                <a:gd name="T11" fmla="*/ 45 h 45"/>
                <a:gd name="T12" fmla="*/ 35 w 705"/>
                <a:gd name="T13" fmla="*/ 45 h 45"/>
                <a:gd name="T14" fmla="*/ 696 w 705"/>
                <a:gd name="T15" fmla="*/ 45 h 45"/>
                <a:gd name="T16" fmla="*/ 705 w 705"/>
                <a:gd name="T17" fmla="*/ 45 h 45"/>
                <a:gd name="T18" fmla="*/ 705 w 705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5" h="45">
                  <a:moveTo>
                    <a:pt x="705" y="0"/>
                  </a:moveTo>
                  <a:lnTo>
                    <a:pt x="696" y="0"/>
                  </a:lnTo>
                  <a:lnTo>
                    <a:pt x="611" y="0"/>
                  </a:lnTo>
                  <a:lnTo>
                    <a:pt x="540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696" y="45"/>
                  </a:lnTo>
                  <a:lnTo>
                    <a:pt x="705" y="45"/>
                  </a:lnTo>
                  <a:lnTo>
                    <a:pt x="7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7" name="图文框 9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0" name="MH_Entry_2"/>
          <p:cNvSpPr/>
          <p:nvPr>
            <p:custDataLst>
              <p:tags r:id="rId1"/>
            </p:custDataLst>
          </p:nvPr>
        </p:nvSpPr>
        <p:spPr>
          <a:xfrm>
            <a:off x="6776439" y="2666682"/>
            <a:ext cx="4027591" cy="498614"/>
          </a:xfrm>
          <a:prstGeom prst="rect">
            <a:avLst/>
          </a:prstGeom>
          <a:solidFill>
            <a:srgbClr val="EC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200" spc="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活动流程</a:t>
            </a:r>
            <a:endParaRPr lang="zh-CN" altLang="en-US" sz="3200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MH_Number_2"/>
          <p:cNvSpPr/>
          <p:nvPr>
            <p:custDataLst>
              <p:tags r:id="rId2"/>
            </p:custDataLst>
          </p:nvPr>
        </p:nvSpPr>
        <p:spPr>
          <a:xfrm>
            <a:off x="6105889" y="2666682"/>
            <a:ext cx="498951" cy="498614"/>
          </a:xfrm>
          <a:prstGeom prst="rect">
            <a:avLst/>
          </a:prstGeom>
          <a:solidFill>
            <a:srgbClr val="EC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MH_Number_1"/>
          <p:cNvSpPr/>
          <p:nvPr>
            <p:custDataLst>
              <p:tags r:id="rId3"/>
            </p:custDataLst>
          </p:nvPr>
        </p:nvSpPr>
        <p:spPr>
          <a:xfrm>
            <a:off x="6105889" y="3496283"/>
            <a:ext cx="498951" cy="4986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en-US" altLang="zh-CN" sz="3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" name="MH_Entry_1"/>
          <p:cNvSpPr/>
          <p:nvPr>
            <p:custDataLst>
              <p:tags r:id="rId4"/>
            </p:custDataLst>
          </p:nvPr>
        </p:nvSpPr>
        <p:spPr>
          <a:xfrm>
            <a:off x="6776439" y="3496283"/>
            <a:ext cx="4027591" cy="4986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200" spc="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3200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MH_Entry_2"/>
          <p:cNvSpPr/>
          <p:nvPr>
            <p:custDataLst>
              <p:tags r:id="rId5"/>
            </p:custDataLst>
          </p:nvPr>
        </p:nvSpPr>
        <p:spPr>
          <a:xfrm>
            <a:off x="6776439" y="4325884"/>
            <a:ext cx="4027591" cy="4986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2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职业定位</a:t>
            </a:r>
            <a:endParaRPr lang="zh-CN" altLang="en-US" sz="32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MH_Number_2"/>
          <p:cNvSpPr/>
          <p:nvPr>
            <p:custDataLst>
              <p:tags r:id="rId6"/>
            </p:custDataLst>
          </p:nvPr>
        </p:nvSpPr>
        <p:spPr>
          <a:xfrm>
            <a:off x="6105889" y="4325884"/>
            <a:ext cx="498951" cy="4986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en-US" altLang="zh-CN" sz="3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030624" y="464155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8000" b="1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MH_Others_1"/>
          <p:cNvSpPr txBox="1"/>
          <p:nvPr>
            <p:custDataLst>
              <p:tags r:id="rId7"/>
            </p:custDataLst>
          </p:nvPr>
        </p:nvSpPr>
        <p:spPr>
          <a:xfrm>
            <a:off x="1101107" y="1609613"/>
            <a:ext cx="208344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dist">
              <a:defRPr/>
            </a:pPr>
            <a:r>
              <a:rPr lang="en-US" altLang="zh-CN" sz="2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spc="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2846A676A8FF4378111787D5B5D6A64F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11460" y="235585"/>
            <a:ext cx="1473835" cy="147383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Number_1"/>
          <p:cNvSpPr/>
          <p:nvPr>
            <p:custDataLst>
              <p:tags r:id="rId1"/>
            </p:custDataLst>
          </p:nvPr>
        </p:nvSpPr>
        <p:spPr>
          <a:xfrm flipH="1">
            <a:off x="2605961" y="1808292"/>
            <a:ext cx="1803784" cy="1802566"/>
          </a:xfrm>
          <a:prstGeom prst="rect">
            <a:avLst/>
          </a:prstGeom>
          <a:solidFill>
            <a:srgbClr val="EC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8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/>
          <p:cNvSpPr/>
          <p:nvPr>
            <p:custDataLst>
              <p:tags r:id="rId2"/>
            </p:custDataLst>
          </p:nvPr>
        </p:nvSpPr>
        <p:spPr>
          <a:xfrm flipH="1">
            <a:off x="4553560" y="1808292"/>
            <a:ext cx="5207364" cy="791271"/>
          </a:xfrm>
          <a:prstGeom prst="rect">
            <a:avLst/>
          </a:prstGeom>
          <a:solidFill>
            <a:srgbClr val="EC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48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活动流程</a:t>
            </a:r>
            <a:endParaRPr lang="zh-CN" altLang="en-US" sz="48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3763168" y="4215767"/>
            <a:ext cx="4665662" cy="2373313"/>
            <a:chOff x="3001963" y="-1177925"/>
            <a:chExt cx="4665662" cy="2373313"/>
          </a:xfrm>
        </p:grpSpPr>
        <p:sp>
          <p:nvSpPr>
            <p:cNvPr id="38" name="Freeform 32"/>
            <p:cNvSpPr/>
            <p:nvPr/>
          </p:nvSpPr>
          <p:spPr bwMode="auto">
            <a:xfrm>
              <a:off x="3633788" y="-354012"/>
              <a:ext cx="1096962" cy="714375"/>
            </a:xfrm>
            <a:custGeom>
              <a:avLst/>
              <a:gdLst>
                <a:gd name="T0" fmla="*/ 117 w 292"/>
                <a:gd name="T1" fmla="*/ 0 h 190"/>
                <a:gd name="T2" fmla="*/ 25 w 292"/>
                <a:gd name="T3" fmla="*/ 50 h 190"/>
                <a:gd name="T4" fmla="*/ 0 w 292"/>
                <a:gd name="T5" fmla="*/ 190 h 190"/>
                <a:gd name="T6" fmla="*/ 146 w 292"/>
                <a:gd name="T7" fmla="*/ 190 h 190"/>
                <a:gd name="T8" fmla="*/ 292 w 292"/>
                <a:gd name="T9" fmla="*/ 190 h 190"/>
                <a:gd name="T10" fmla="*/ 267 w 292"/>
                <a:gd name="T11" fmla="*/ 50 h 190"/>
                <a:gd name="T12" fmla="*/ 176 w 292"/>
                <a:gd name="T13" fmla="*/ 0 h 190"/>
                <a:gd name="T14" fmla="*/ 117 w 292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190">
                  <a:moveTo>
                    <a:pt x="117" y="0"/>
                  </a:moveTo>
                  <a:cubicBezTo>
                    <a:pt x="52" y="28"/>
                    <a:pt x="33" y="43"/>
                    <a:pt x="25" y="50"/>
                  </a:cubicBezTo>
                  <a:cubicBezTo>
                    <a:pt x="13" y="60"/>
                    <a:pt x="7" y="157"/>
                    <a:pt x="0" y="190"/>
                  </a:cubicBezTo>
                  <a:cubicBezTo>
                    <a:pt x="146" y="190"/>
                    <a:pt x="146" y="190"/>
                    <a:pt x="146" y="190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85" y="157"/>
                    <a:pt x="279" y="60"/>
                    <a:pt x="267" y="50"/>
                  </a:cubicBezTo>
                  <a:cubicBezTo>
                    <a:pt x="259" y="43"/>
                    <a:pt x="240" y="28"/>
                    <a:pt x="176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3633788" y="-354012"/>
              <a:ext cx="1096962" cy="714375"/>
            </a:xfrm>
            <a:custGeom>
              <a:avLst/>
              <a:gdLst>
                <a:gd name="T0" fmla="*/ 117 w 292"/>
                <a:gd name="T1" fmla="*/ 0 h 190"/>
                <a:gd name="T2" fmla="*/ 25 w 292"/>
                <a:gd name="T3" fmla="*/ 50 h 190"/>
                <a:gd name="T4" fmla="*/ 0 w 292"/>
                <a:gd name="T5" fmla="*/ 190 h 190"/>
                <a:gd name="T6" fmla="*/ 146 w 292"/>
                <a:gd name="T7" fmla="*/ 190 h 190"/>
                <a:gd name="T8" fmla="*/ 292 w 292"/>
                <a:gd name="T9" fmla="*/ 190 h 190"/>
                <a:gd name="T10" fmla="*/ 267 w 292"/>
                <a:gd name="T11" fmla="*/ 50 h 190"/>
                <a:gd name="T12" fmla="*/ 176 w 292"/>
                <a:gd name="T13" fmla="*/ 0 h 190"/>
                <a:gd name="T14" fmla="*/ 117 w 292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190">
                  <a:moveTo>
                    <a:pt x="117" y="0"/>
                  </a:moveTo>
                  <a:cubicBezTo>
                    <a:pt x="52" y="28"/>
                    <a:pt x="33" y="43"/>
                    <a:pt x="25" y="50"/>
                  </a:cubicBezTo>
                  <a:cubicBezTo>
                    <a:pt x="13" y="60"/>
                    <a:pt x="7" y="157"/>
                    <a:pt x="0" y="190"/>
                  </a:cubicBezTo>
                  <a:cubicBezTo>
                    <a:pt x="146" y="190"/>
                    <a:pt x="146" y="190"/>
                    <a:pt x="146" y="190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85" y="157"/>
                    <a:pt x="279" y="60"/>
                    <a:pt x="267" y="50"/>
                  </a:cubicBezTo>
                  <a:cubicBezTo>
                    <a:pt x="259" y="43"/>
                    <a:pt x="240" y="28"/>
                    <a:pt x="176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4062413" y="-715963"/>
              <a:ext cx="236537" cy="496888"/>
            </a:xfrm>
            <a:custGeom>
              <a:avLst/>
              <a:gdLst>
                <a:gd name="T0" fmla="*/ 0 w 63"/>
                <a:gd name="T1" fmla="*/ 39 h 132"/>
                <a:gd name="T2" fmla="*/ 0 w 63"/>
                <a:gd name="T3" fmla="*/ 87 h 132"/>
                <a:gd name="T4" fmla="*/ 0 w 63"/>
                <a:gd name="T5" fmla="*/ 111 h 132"/>
                <a:gd name="T6" fmla="*/ 63 w 63"/>
                <a:gd name="T7" fmla="*/ 111 h 132"/>
                <a:gd name="T8" fmla="*/ 63 w 63"/>
                <a:gd name="T9" fmla="*/ 87 h 132"/>
                <a:gd name="T10" fmla="*/ 63 w 63"/>
                <a:gd name="T11" fmla="*/ 39 h 132"/>
                <a:gd name="T12" fmla="*/ 0 w 63"/>
                <a:gd name="T13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32">
                  <a:moveTo>
                    <a:pt x="0" y="39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8" y="131"/>
                    <a:pt x="46" y="132"/>
                    <a:pt x="63" y="111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0"/>
                    <a:pt x="0" y="0"/>
                    <a:pt x="0" y="39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3908425" y="-746125"/>
              <a:ext cx="96837" cy="147638"/>
            </a:xfrm>
            <a:custGeom>
              <a:avLst/>
              <a:gdLst>
                <a:gd name="T0" fmla="*/ 7 w 26"/>
                <a:gd name="T1" fmla="*/ 2 h 39"/>
                <a:gd name="T2" fmla="*/ 23 w 26"/>
                <a:gd name="T3" fmla="*/ 16 h 39"/>
                <a:gd name="T4" fmla="*/ 19 w 26"/>
                <a:gd name="T5" fmla="*/ 37 h 39"/>
                <a:gd name="T6" fmla="*/ 3 w 26"/>
                <a:gd name="T7" fmla="*/ 23 h 39"/>
                <a:gd name="T8" fmla="*/ 7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7" y="2"/>
                  </a:moveTo>
                  <a:cubicBezTo>
                    <a:pt x="13" y="0"/>
                    <a:pt x="20" y="7"/>
                    <a:pt x="23" y="16"/>
                  </a:cubicBezTo>
                  <a:cubicBezTo>
                    <a:pt x="26" y="26"/>
                    <a:pt x="24" y="35"/>
                    <a:pt x="19" y="37"/>
                  </a:cubicBezTo>
                  <a:cubicBezTo>
                    <a:pt x="13" y="39"/>
                    <a:pt x="6" y="32"/>
                    <a:pt x="3" y="23"/>
                  </a:cubicBezTo>
                  <a:cubicBezTo>
                    <a:pt x="0" y="13"/>
                    <a:pt x="2" y="4"/>
                    <a:pt x="7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4354513" y="-746125"/>
              <a:ext cx="98425" cy="147638"/>
            </a:xfrm>
            <a:custGeom>
              <a:avLst/>
              <a:gdLst>
                <a:gd name="T0" fmla="*/ 19 w 26"/>
                <a:gd name="T1" fmla="*/ 2 h 39"/>
                <a:gd name="T2" fmla="*/ 3 w 26"/>
                <a:gd name="T3" fmla="*/ 16 h 39"/>
                <a:gd name="T4" fmla="*/ 8 w 26"/>
                <a:gd name="T5" fmla="*/ 37 h 39"/>
                <a:gd name="T6" fmla="*/ 23 w 26"/>
                <a:gd name="T7" fmla="*/ 23 h 39"/>
                <a:gd name="T8" fmla="*/ 19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19" y="2"/>
                  </a:moveTo>
                  <a:cubicBezTo>
                    <a:pt x="13" y="0"/>
                    <a:pt x="6" y="7"/>
                    <a:pt x="3" y="16"/>
                  </a:cubicBezTo>
                  <a:cubicBezTo>
                    <a:pt x="0" y="26"/>
                    <a:pt x="2" y="35"/>
                    <a:pt x="8" y="37"/>
                  </a:cubicBezTo>
                  <a:cubicBezTo>
                    <a:pt x="13" y="39"/>
                    <a:pt x="20" y="32"/>
                    <a:pt x="23" y="23"/>
                  </a:cubicBezTo>
                  <a:cubicBezTo>
                    <a:pt x="26" y="13"/>
                    <a:pt x="25" y="4"/>
                    <a:pt x="19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4016375" y="-241300"/>
              <a:ext cx="312737" cy="601663"/>
            </a:xfrm>
            <a:custGeom>
              <a:avLst/>
              <a:gdLst>
                <a:gd name="T0" fmla="*/ 44 w 83"/>
                <a:gd name="T1" fmla="*/ 0 h 160"/>
                <a:gd name="T2" fmla="*/ 0 w 83"/>
                <a:gd name="T3" fmla="*/ 13 h 160"/>
                <a:gd name="T4" fmla="*/ 17 w 83"/>
                <a:gd name="T5" fmla="*/ 160 h 160"/>
                <a:gd name="T6" fmla="*/ 76 w 83"/>
                <a:gd name="T7" fmla="*/ 160 h 160"/>
                <a:gd name="T8" fmla="*/ 83 w 83"/>
                <a:gd name="T9" fmla="*/ 14 h 160"/>
                <a:gd name="T10" fmla="*/ 44 w 83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60">
                  <a:moveTo>
                    <a:pt x="44" y="0"/>
                  </a:moveTo>
                  <a:cubicBezTo>
                    <a:pt x="44" y="0"/>
                    <a:pt x="0" y="11"/>
                    <a:pt x="0" y="13"/>
                  </a:cubicBezTo>
                  <a:cubicBezTo>
                    <a:pt x="0" y="16"/>
                    <a:pt x="17" y="160"/>
                    <a:pt x="17" y="160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3908425" y="-350837"/>
              <a:ext cx="206375" cy="711200"/>
            </a:xfrm>
            <a:custGeom>
              <a:avLst/>
              <a:gdLst>
                <a:gd name="T0" fmla="*/ 97 w 130"/>
                <a:gd name="T1" fmla="*/ 0 h 448"/>
                <a:gd name="T2" fmla="*/ 97 w 130"/>
                <a:gd name="T3" fmla="*/ 33 h 448"/>
                <a:gd name="T4" fmla="*/ 130 w 130"/>
                <a:gd name="T5" fmla="*/ 448 h 448"/>
                <a:gd name="T6" fmla="*/ 75 w 130"/>
                <a:gd name="T7" fmla="*/ 448 h 448"/>
                <a:gd name="T8" fmla="*/ 14 w 130"/>
                <a:gd name="T9" fmla="*/ 187 h 448"/>
                <a:gd name="T10" fmla="*/ 71 w 130"/>
                <a:gd name="T11" fmla="*/ 149 h 448"/>
                <a:gd name="T12" fmla="*/ 0 w 130"/>
                <a:gd name="T13" fmla="*/ 116 h 448"/>
                <a:gd name="T14" fmla="*/ 66 w 130"/>
                <a:gd name="T15" fmla="*/ 14 h 448"/>
                <a:gd name="T16" fmla="*/ 97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97" y="0"/>
                  </a:moveTo>
                  <a:lnTo>
                    <a:pt x="97" y="33"/>
                  </a:lnTo>
                  <a:lnTo>
                    <a:pt x="130" y="448"/>
                  </a:lnTo>
                  <a:lnTo>
                    <a:pt x="75" y="448"/>
                  </a:lnTo>
                  <a:lnTo>
                    <a:pt x="14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6" y="1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B6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3908425" y="-350837"/>
              <a:ext cx="206375" cy="711200"/>
            </a:xfrm>
            <a:custGeom>
              <a:avLst/>
              <a:gdLst>
                <a:gd name="T0" fmla="*/ 97 w 130"/>
                <a:gd name="T1" fmla="*/ 0 h 448"/>
                <a:gd name="T2" fmla="*/ 97 w 130"/>
                <a:gd name="T3" fmla="*/ 33 h 448"/>
                <a:gd name="T4" fmla="*/ 130 w 130"/>
                <a:gd name="T5" fmla="*/ 448 h 448"/>
                <a:gd name="T6" fmla="*/ 75 w 130"/>
                <a:gd name="T7" fmla="*/ 448 h 448"/>
                <a:gd name="T8" fmla="*/ 14 w 130"/>
                <a:gd name="T9" fmla="*/ 187 h 448"/>
                <a:gd name="T10" fmla="*/ 71 w 130"/>
                <a:gd name="T11" fmla="*/ 149 h 448"/>
                <a:gd name="T12" fmla="*/ 0 w 130"/>
                <a:gd name="T13" fmla="*/ 116 h 448"/>
                <a:gd name="T14" fmla="*/ 66 w 130"/>
                <a:gd name="T15" fmla="*/ 14 h 448"/>
                <a:gd name="T16" fmla="*/ 97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97" y="0"/>
                  </a:moveTo>
                  <a:lnTo>
                    <a:pt x="97" y="33"/>
                  </a:lnTo>
                  <a:lnTo>
                    <a:pt x="130" y="448"/>
                  </a:lnTo>
                  <a:lnTo>
                    <a:pt x="75" y="448"/>
                  </a:lnTo>
                  <a:lnTo>
                    <a:pt x="14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6" y="14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4246563" y="-350837"/>
              <a:ext cx="206375" cy="711200"/>
            </a:xfrm>
            <a:custGeom>
              <a:avLst/>
              <a:gdLst>
                <a:gd name="T0" fmla="*/ 33 w 130"/>
                <a:gd name="T1" fmla="*/ 0 h 448"/>
                <a:gd name="T2" fmla="*/ 33 w 130"/>
                <a:gd name="T3" fmla="*/ 33 h 448"/>
                <a:gd name="T4" fmla="*/ 0 w 130"/>
                <a:gd name="T5" fmla="*/ 448 h 448"/>
                <a:gd name="T6" fmla="*/ 57 w 130"/>
                <a:gd name="T7" fmla="*/ 448 h 448"/>
                <a:gd name="T8" fmla="*/ 118 w 130"/>
                <a:gd name="T9" fmla="*/ 187 h 448"/>
                <a:gd name="T10" fmla="*/ 59 w 130"/>
                <a:gd name="T11" fmla="*/ 149 h 448"/>
                <a:gd name="T12" fmla="*/ 130 w 130"/>
                <a:gd name="T13" fmla="*/ 116 h 448"/>
                <a:gd name="T14" fmla="*/ 73 w 130"/>
                <a:gd name="T15" fmla="*/ 17 h 448"/>
                <a:gd name="T16" fmla="*/ 33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33" y="0"/>
                  </a:moveTo>
                  <a:lnTo>
                    <a:pt x="33" y="33"/>
                  </a:lnTo>
                  <a:lnTo>
                    <a:pt x="0" y="448"/>
                  </a:lnTo>
                  <a:lnTo>
                    <a:pt x="57" y="448"/>
                  </a:lnTo>
                  <a:lnTo>
                    <a:pt x="118" y="187"/>
                  </a:lnTo>
                  <a:lnTo>
                    <a:pt x="59" y="149"/>
                  </a:lnTo>
                  <a:lnTo>
                    <a:pt x="130" y="116"/>
                  </a:lnTo>
                  <a:lnTo>
                    <a:pt x="73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B6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4246563" y="-350837"/>
              <a:ext cx="206375" cy="711200"/>
            </a:xfrm>
            <a:custGeom>
              <a:avLst/>
              <a:gdLst>
                <a:gd name="T0" fmla="*/ 33 w 130"/>
                <a:gd name="T1" fmla="*/ 0 h 448"/>
                <a:gd name="T2" fmla="*/ 33 w 130"/>
                <a:gd name="T3" fmla="*/ 33 h 448"/>
                <a:gd name="T4" fmla="*/ 0 w 130"/>
                <a:gd name="T5" fmla="*/ 448 h 448"/>
                <a:gd name="T6" fmla="*/ 57 w 130"/>
                <a:gd name="T7" fmla="*/ 448 h 448"/>
                <a:gd name="T8" fmla="*/ 118 w 130"/>
                <a:gd name="T9" fmla="*/ 187 h 448"/>
                <a:gd name="T10" fmla="*/ 59 w 130"/>
                <a:gd name="T11" fmla="*/ 149 h 448"/>
                <a:gd name="T12" fmla="*/ 130 w 130"/>
                <a:gd name="T13" fmla="*/ 116 h 448"/>
                <a:gd name="T14" fmla="*/ 73 w 130"/>
                <a:gd name="T15" fmla="*/ 17 h 448"/>
                <a:gd name="T16" fmla="*/ 33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33" y="0"/>
                  </a:moveTo>
                  <a:lnTo>
                    <a:pt x="33" y="33"/>
                  </a:lnTo>
                  <a:lnTo>
                    <a:pt x="0" y="448"/>
                  </a:lnTo>
                  <a:lnTo>
                    <a:pt x="57" y="448"/>
                  </a:lnTo>
                  <a:lnTo>
                    <a:pt x="118" y="187"/>
                  </a:lnTo>
                  <a:lnTo>
                    <a:pt x="59" y="149"/>
                  </a:lnTo>
                  <a:lnTo>
                    <a:pt x="130" y="116"/>
                  </a:lnTo>
                  <a:lnTo>
                    <a:pt x="73" y="17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"/>
            <p:cNvSpPr/>
            <p:nvPr/>
          </p:nvSpPr>
          <p:spPr bwMode="auto">
            <a:xfrm>
              <a:off x="4129088" y="-241300"/>
              <a:ext cx="101600" cy="101600"/>
            </a:xfrm>
            <a:custGeom>
              <a:avLst/>
              <a:gdLst>
                <a:gd name="T0" fmla="*/ 0 w 27"/>
                <a:gd name="T1" fmla="*/ 15 h 27"/>
                <a:gd name="T2" fmla="*/ 8 w 27"/>
                <a:gd name="T3" fmla="*/ 27 h 27"/>
                <a:gd name="T4" fmla="*/ 20 w 27"/>
                <a:gd name="T5" fmla="*/ 27 h 27"/>
                <a:gd name="T6" fmla="*/ 27 w 27"/>
                <a:gd name="T7" fmla="*/ 15 h 27"/>
                <a:gd name="T8" fmla="*/ 14 w 27"/>
                <a:gd name="T9" fmla="*/ 0 h 27"/>
                <a:gd name="T10" fmla="*/ 0 w 27"/>
                <a:gd name="T11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15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6" y="27"/>
                    <a:pt x="20" y="27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4117975" y="-139700"/>
              <a:ext cx="128587" cy="500063"/>
            </a:xfrm>
            <a:custGeom>
              <a:avLst/>
              <a:gdLst>
                <a:gd name="T0" fmla="*/ 26 w 81"/>
                <a:gd name="T1" fmla="*/ 0 h 315"/>
                <a:gd name="T2" fmla="*/ 0 w 81"/>
                <a:gd name="T3" fmla="*/ 315 h 315"/>
                <a:gd name="T4" fmla="*/ 81 w 81"/>
                <a:gd name="T5" fmla="*/ 315 h 315"/>
                <a:gd name="T6" fmla="*/ 55 w 81"/>
                <a:gd name="T7" fmla="*/ 0 h 315"/>
                <a:gd name="T8" fmla="*/ 26 w 81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15">
                  <a:moveTo>
                    <a:pt x="26" y="0"/>
                  </a:moveTo>
                  <a:lnTo>
                    <a:pt x="0" y="315"/>
                  </a:lnTo>
                  <a:lnTo>
                    <a:pt x="81" y="315"/>
                  </a:lnTo>
                  <a:lnTo>
                    <a:pt x="5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4117975" y="-139700"/>
              <a:ext cx="128587" cy="500063"/>
            </a:xfrm>
            <a:custGeom>
              <a:avLst/>
              <a:gdLst>
                <a:gd name="T0" fmla="*/ 26 w 81"/>
                <a:gd name="T1" fmla="*/ 0 h 315"/>
                <a:gd name="T2" fmla="*/ 0 w 81"/>
                <a:gd name="T3" fmla="*/ 315 h 315"/>
                <a:gd name="T4" fmla="*/ 81 w 81"/>
                <a:gd name="T5" fmla="*/ 315 h 315"/>
                <a:gd name="T6" fmla="*/ 55 w 81"/>
                <a:gd name="T7" fmla="*/ 0 h 315"/>
                <a:gd name="T8" fmla="*/ 26 w 81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15">
                  <a:moveTo>
                    <a:pt x="26" y="0"/>
                  </a:moveTo>
                  <a:lnTo>
                    <a:pt x="0" y="315"/>
                  </a:lnTo>
                  <a:lnTo>
                    <a:pt x="81" y="315"/>
                  </a:lnTo>
                  <a:lnTo>
                    <a:pt x="55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"/>
            <p:cNvSpPr/>
            <p:nvPr/>
          </p:nvSpPr>
          <p:spPr bwMode="auto">
            <a:xfrm>
              <a:off x="4054475" y="-388937"/>
              <a:ext cx="127000" cy="249238"/>
            </a:xfrm>
            <a:custGeom>
              <a:avLst/>
              <a:gdLst>
                <a:gd name="T0" fmla="*/ 5 w 80"/>
                <a:gd name="T1" fmla="*/ 0 h 157"/>
                <a:gd name="T2" fmla="*/ 0 w 80"/>
                <a:gd name="T3" fmla="*/ 26 h 157"/>
                <a:gd name="T4" fmla="*/ 17 w 80"/>
                <a:gd name="T5" fmla="*/ 157 h 157"/>
                <a:gd name="T6" fmla="*/ 80 w 80"/>
                <a:gd name="T7" fmla="*/ 93 h 157"/>
                <a:gd name="T8" fmla="*/ 5 w 80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57">
                  <a:moveTo>
                    <a:pt x="5" y="0"/>
                  </a:moveTo>
                  <a:lnTo>
                    <a:pt x="0" y="26"/>
                  </a:lnTo>
                  <a:lnTo>
                    <a:pt x="17" y="157"/>
                  </a:lnTo>
                  <a:lnTo>
                    <a:pt x="80" y="9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4054475" y="-388937"/>
              <a:ext cx="127000" cy="249238"/>
            </a:xfrm>
            <a:custGeom>
              <a:avLst/>
              <a:gdLst>
                <a:gd name="T0" fmla="*/ 5 w 80"/>
                <a:gd name="T1" fmla="*/ 0 h 157"/>
                <a:gd name="T2" fmla="*/ 0 w 80"/>
                <a:gd name="T3" fmla="*/ 26 h 157"/>
                <a:gd name="T4" fmla="*/ 17 w 80"/>
                <a:gd name="T5" fmla="*/ 157 h 157"/>
                <a:gd name="T6" fmla="*/ 80 w 80"/>
                <a:gd name="T7" fmla="*/ 93 h 157"/>
                <a:gd name="T8" fmla="*/ 5 w 80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57">
                  <a:moveTo>
                    <a:pt x="5" y="0"/>
                  </a:moveTo>
                  <a:lnTo>
                    <a:pt x="0" y="26"/>
                  </a:lnTo>
                  <a:lnTo>
                    <a:pt x="17" y="157"/>
                  </a:lnTo>
                  <a:lnTo>
                    <a:pt x="80" y="9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4062413" y="-436562"/>
              <a:ext cx="236537" cy="82550"/>
            </a:xfrm>
            <a:custGeom>
              <a:avLst/>
              <a:gdLst>
                <a:gd name="T0" fmla="*/ 0 w 63"/>
                <a:gd name="T1" fmla="*/ 0 h 22"/>
                <a:gd name="T2" fmla="*/ 0 w 63"/>
                <a:gd name="T3" fmla="*/ 2 h 22"/>
                <a:gd name="T4" fmla="*/ 32 w 63"/>
                <a:gd name="T5" fmla="*/ 22 h 22"/>
                <a:gd name="T6" fmla="*/ 33 w 63"/>
                <a:gd name="T7" fmla="*/ 22 h 22"/>
                <a:gd name="T8" fmla="*/ 63 w 63"/>
                <a:gd name="T9" fmla="*/ 3 h 22"/>
                <a:gd name="T10" fmla="*/ 63 w 63"/>
                <a:gd name="T11" fmla="*/ 0 h 22"/>
                <a:gd name="T12" fmla="*/ 0 w 63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6" y="21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48" y="22"/>
                    <a:pt x="63" y="3"/>
                    <a:pt x="63" y="3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3897313" y="-1117600"/>
              <a:ext cx="600075" cy="601663"/>
            </a:xfrm>
            <a:custGeom>
              <a:avLst/>
              <a:gdLst>
                <a:gd name="T0" fmla="*/ 126 w 160"/>
                <a:gd name="T1" fmla="*/ 23 h 160"/>
                <a:gd name="T2" fmla="*/ 151 w 160"/>
                <a:gd name="T3" fmla="*/ 48 h 160"/>
                <a:gd name="T4" fmla="*/ 77 w 160"/>
                <a:gd name="T5" fmla="*/ 160 h 160"/>
                <a:gd name="T6" fmla="*/ 12 w 160"/>
                <a:gd name="T7" fmla="*/ 125 h 160"/>
                <a:gd name="T8" fmla="*/ 18 w 160"/>
                <a:gd name="T9" fmla="*/ 31 h 160"/>
                <a:gd name="T10" fmla="*/ 126 w 160"/>
                <a:gd name="T11" fmla="*/ 2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0">
                  <a:moveTo>
                    <a:pt x="126" y="23"/>
                  </a:moveTo>
                  <a:cubicBezTo>
                    <a:pt x="140" y="25"/>
                    <a:pt x="148" y="35"/>
                    <a:pt x="151" y="48"/>
                  </a:cubicBezTo>
                  <a:cubicBezTo>
                    <a:pt x="160" y="83"/>
                    <a:pt x="142" y="159"/>
                    <a:pt x="77" y="160"/>
                  </a:cubicBezTo>
                  <a:cubicBezTo>
                    <a:pt x="44" y="160"/>
                    <a:pt x="20" y="152"/>
                    <a:pt x="12" y="125"/>
                  </a:cubicBezTo>
                  <a:cubicBezTo>
                    <a:pt x="3" y="98"/>
                    <a:pt x="0" y="55"/>
                    <a:pt x="18" y="31"/>
                  </a:cubicBezTo>
                  <a:cubicBezTo>
                    <a:pt x="42" y="0"/>
                    <a:pt x="92" y="0"/>
                    <a:pt x="126" y="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3817938" y="-1054100"/>
              <a:ext cx="725487" cy="673100"/>
            </a:xfrm>
            <a:custGeom>
              <a:avLst/>
              <a:gdLst>
                <a:gd name="T0" fmla="*/ 97 w 193"/>
                <a:gd name="T1" fmla="*/ 0 h 179"/>
                <a:gd name="T2" fmla="*/ 44 w 193"/>
                <a:gd name="T3" fmla="*/ 143 h 179"/>
                <a:gd name="T4" fmla="*/ 97 w 193"/>
                <a:gd name="T5" fmla="*/ 179 h 179"/>
                <a:gd name="T6" fmla="*/ 150 w 193"/>
                <a:gd name="T7" fmla="*/ 143 h 179"/>
                <a:gd name="T8" fmla="*/ 97 w 193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79">
                  <a:moveTo>
                    <a:pt x="97" y="0"/>
                  </a:moveTo>
                  <a:cubicBezTo>
                    <a:pt x="0" y="0"/>
                    <a:pt x="37" y="133"/>
                    <a:pt x="44" y="143"/>
                  </a:cubicBezTo>
                  <a:cubicBezTo>
                    <a:pt x="51" y="154"/>
                    <a:pt x="81" y="179"/>
                    <a:pt x="97" y="179"/>
                  </a:cubicBezTo>
                  <a:cubicBezTo>
                    <a:pt x="112" y="179"/>
                    <a:pt x="143" y="154"/>
                    <a:pt x="150" y="143"/>
                  </a:cubicBezTo>
                  <a:cubicBezTo>
                    <a:pt x="156" y="133"/>
                    <a:pt x="193" y="0"/>
                    <a:pt x="9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3873500" y="-1069975"/>
              <a:ext cx="612775" cy="395288"/>
            </a:xfrm>
            <a:custGeom>
              <a:avLst/>
              <a:gdLst>
                <a:gd name="T0" fmla="*/ 35 w 163"/>
                <a:gd name="T1" fmla="*/ 46 h 105"/>
                <a:gd name="T2" fmla="*/ 81 w 163"/>
                <a:gd name="T3" fmla="*/ 48 h 105"/>
                <a:gd name="T4" fmla="*/ 148 w 163"/>
                <a:gd name="T5" fmla="*/ 93 h 105"/>
                <a:gd name="T6" fmla="*/ 84 w 163"/>
                <a:gd name="T7" fmla="*/ 2 h 105"/>
                <a:gd name="T8" fmla="*/ 17 w 163"/>
                <a:gd name="T9" fmla="*/ 105 h 105"/>
                <a:gd name="T10" fmla="*/ 35 w 163"/>
                <a:gd name="T11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105">
                  <a:moveTo>
                    <a:pt x="35" y="46"/>
                  </a:moveTo>
                  <a:cubicBezTo>
                    <a:pt x="52" y="56"/>
                    <a:pt x="66" y="41"/>
                    <a:pt x="81" y="48"/>
                  </a:cubicBezTo>
                  <a:cubicBezTo>
                    <a:pt x="97" y="54"/>
                    <a:pt x="139" y="22"/>
                    <a:pt x="148" y="93"/>
                  </a:cubicBezTo>
                  <a:cubicBezTo>
                    <a:pt x="163" y="41"/>
                    <a:pt x="140" y="5"/>
                    <a:pt x="84" y="2"/>
                  </a:cubicBezTo>
                  <a:cubicBezTo>
                    <a:pt x="24" y="0"/>
                    <a:pt x="0" y="54"/>
                    <a:pt x="17" y="105"/>
                  </a:cubicBezTo>
                  <a:cubicBezTo>
                    <a:pt x="16" y="78"/>
                    <a:pt x="22" y="60"/>
                    <a:pt x="35" y="46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1"/>
            <p:cNvSpPr/>
            <p:nvPr/>
          </p:nvSpPr>
          <p:spPr bwMode="auto">
            <a:xfrm>
              <a:off x="3971925" y="-941388"/>
              <a:ext cx="266700" cy="87313"/>
            </a:xfrm>
            <a:custGeom>
              <a:avLst/>
              <a:gdLst>
                <a:gd name="T0" fmla="*/ 7 w 71"/>
                <a:gd name="T1" fmla="*/ 7 h 23"/>
                <a:gd name="T2" fmla="*/ 28 w 71"/>
                <a:gd name="T3" fmla="*/ 22 h 23"/>
                <a:gd name="T4" fmla="*/ 50 w 71"/>
                <a:gd name="T5" fmla="*/ 19 h 23"/>
                <a:gd name="T6" fmla="*/ 71 w 71"/>
                <a:gd name="T7" fmla="*/ 7 h 23"/>
                <a:gd name="T8" fmla="*/ 70 w 71"/>
                <a:gd name="T9" fmla="*/ 4 h 23"/>
                <a:gd name="T10" fmla="*/ 54 w 71"/>
                <a:gd name="T11" fmla="*/ 3 h 23"/>
                <a:gd name="T12" fmla="*/ 30 w 71"/>
                <a:gd name="T13" fmla="*/ 9 h 23"/>
                <a:gd name="T14" fmla="*/ 7 w 7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23">
                  <a:moveTo>
                    <a:pt x="7" y="7"/>
                  </a:moveTo>
                  <a:cubicBezTo>
                    <a:pt x="0" y="17"/>
                    <a:pt x="22" y="21"/>
                    <a:pt x="28" y="22"/>
                  </a:cubicBezTo>
                  <a:cubicBezTo>
                    <a:pt x="35" y="23"/>
                    <a:pt x="43" y="22"/>
                    <a:pt x="50" y="19"/>
                  </a:cubicBezTo>
                  <a:cubicBezTo>
                    <a:pt x="58" y="17"/>
                    <a:pt x="68" y="15"/>
                    <a:pt x="71" y="7"/>
                  </a:cubicBezTo>
                  <a:cubicBezTo>
                    <a:pt x="71" y="6"/>
                    <a:pt x="71" y="5"/>
                    <a:pt x="70" y="4"/>
                  </a:cubicBezTo>
                  <a:cubicBezTo>
                    <a:pt x="65" y="0"/>
                    <a:pt x="61" y="1"/>
                    <a:pt x="54" y="3"/>
                  </a:cubicBezTo>
                  <a:cubicBezTo>
                    <a:pt x="46" y="6"/>
                    <a:pt x="39" y="9"/>
                    <a:pt x="30" y="9"/>
                  </a:cubicBezTo>
                  <a:cubicBezTo>
                    <a:pt x="27" y="9"/>
                    <a:pt x="9" y="4"/>
                    <a:pt x="7" y="7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2"/>
            <p:cNvSpPr/>
            <p:nvPr/>
          </p:nvSpPr>
          <p:spPr bwMode="auto">
            <a:xfrm>
              <a:off x="4181475" y="-388937"/>
              <a:ext cx="125412" cy="252413"/>
            </a:xfrm>
            <a:custGeom>
              <a:avLst/>
              <a:gdLst>
                <a:gd name="T0" fmla="*/ 74 w 79"/>
                <a:gd name="T1" fmla="*/ 0 h 159"/>
                <a:gd name="T2" fmla="*/ 79 w 79"/>
                <a:gd name="T3" fmla="*/ 26 h 159"/>
                <a:gd name="T4" fmla="*/ 62 w 79"/>
                <a:gd name="T5" fmla="*/ 159 h 159"/>
                <a:gd name="T6" fmla="*/ 0 w 79"/>
                <a:gd name="T7" fmla="*/ 93 h 159"/>
                <a:gd name="T8" fmla="*/ 74 w 79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9">
                  <a:moveTo>
                    <a:pt x="74" y="0"/>
                  </a:moveTo>
                  <a:lnTo>
                    <a:pt x="79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3"/>
            <p:cNvSpPr/>
            <p:nvPr/>
          </p:nvSpPr>
          <p:spPr bwMode="auto">
            <a:xfrm>
              <a:off x="4181475" y="-388937"/>
              <a:ext cx="125412" cy="252413"/>
            </a:xfrm>
            <a:custGeom>
              <a:avLst/>
              <a:gdLst>
                <a:gd name="T0" fmla="*/ 74 w 79"/>
                <a:gd name="T1" fmla="*/ 0 h 159"/>
                <a:gd name="T2" fmla="*/ 79 w 79"/>
                <a:gd name="T3" fmla="*/ 26 h 159"/>
                <a:gd name="T4" fmla="*/ 62 w 79"/>
                <a:gd name="T5" fmla="*/ 159 h 159"/>
                <a:gd name="T6" fmla="*/ 0 w 79"/>
                <a:gd name="T7" fmla="*/ 93 h 159"/>
                <a:gd name="T8" fmla="*/ 74 w 79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9">
                  <a:moveTo>
                    <a:pt x="74" y="0"/>
                  </a:moveTo>
                  <a:lnTo>
                    <a:pt x="79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4"/>
            <p:cNvSpPr/>
            <p:nvPr/>
          </p:nvSpPr>
          <p:spPr bwMode="auto">
            <a:xfrm>
              <a:off x="4062413" y="-392112"/>
              <a:ext cx="236537" cy="150813"/>
            </a:xfrm>
            <a:custGeom>
              <a:avLst/>
              <a:gdLst>
                <a:gd name="T0" fmla="*/ 149 w 149"/>
                <a:gd name="T1" fmla="*/ 0 h 95"/>
                <a:gd name="T2" fmla="*/ 75 w 149"/>
                <a:gd name="T3" fmla="*/ 92 h 95"/>
                <a:gd name="T4" fmla="*/ 0 w 149"/>
                <a:gd name="T5" fmla="*/ 0 h 95"/>
                <a:gd name="T6" fmla="*/ 0 w 149"/>
                <a:gd name="T7" fmla="*/ 2 h 95"/>
                <a:gd name="T8" fmla="*/ 75 w 149"/>
                <a:gd name="T9" fmla="*/ 95 h 95"/>
                <a:gd name="T10" fmla="*/ 149 w 149"/>
                <a:gd name="T11" fmla="*/ 2 h 95"/>
                <a:gd name="T12" fmla="*/ 149 w 149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95">
                  <a:moveTo>
                    <a:pt x="149" y="0"/>
                  </a:moveTo>
                  <a:lnTo>
                    <a:pt x="75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5" y="95"/>
                  </a:lnTo>
                  <a:lnTo>
                    <a:pt x="149" y="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5"/>
            <p:cNvSpPr/>
            <p:nvPr/>
          </p:nvSpPr>
          <p:spPr bwMode="auto">
            <a:xfrm>
              <a:off x="4062413" y="-392112"/>
              <a:ext cx="236537" cy="150813"/>
            </a:xfrm>
            <a:custGeom>
              <a:avLst/>
              <a:gdLst>
                <a:gd name="T0" fmla="*/ 149 w 149"/>
                <a:gd name="T1" fmla="*/ 0 h 95"/>
                <a:gd name="T2" fmla="*/ 75 w 149"/>
                <a:gd name="T3" fmla="*/ 92 h 95"/>
                <a:gd name="T4" fmla="*/ 0 w 149"/>
                <a:gd name="T5" fmla="*/ 0 h 95"/>
                <a:gd name="T6" fmla="*/ 0 w 149"/>
                <a:gd name="T7" fmla="*/ 2 h 95"/>
                <a:gd name="T8" fmla="*/ 75 w 149"/>
                <a:gd name="T9" fmla="*/ 95 h 95"/>
                <a:gd name="T10" fmla="*/ 149 w 149"/>
                <a:gd name="T11" fmla="*/ 2 h 95"/>
                <a:gd name="T12" fmla="*/ 149 w 149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95">
                  <a:moveTo>
                    <a:pt x="149" y="0"/>
                  </a:moveTo>
                  <a:lnTo>
                    <a:pt x="75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5" y="95"/>
                  </a:lnTo>
                  <a:lnTo>
                    <a:pt x="149" y="2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6"/>
            <p:cNvSpPr>
              <a:spLocks noEditPoints="1"/>
            </p:cNvSpPr>
            <p:nvPr/>
          </p:nvSpPr>
          <p:spPr bwMode="auto">
            <a:xfrm>
              <a:off x="4159250" y="-139700"/>
              <a:ext cx="46037" cy="0"/>
            </a:xfrm>
            <a:custGeom>
              <a:avLst/>
              <a:gdLst>
                <a:gd name="T0" fmla="*/ 0 w 29"/>
                <a:gd name="T1" fmla="*/ 0 w 29"/>
                <a:gd name="T2" fmla="*/ 0 w 29"/>
                <a:gd name="T3" fmla="*/ 0 w 29"/>
                <a:gd name="T4" fmla="*/ 29 w 29"/>
                <a:gd name="T5" fmla="*/ 29 w 29"/>
                <a:gd name="T6" fmla="*/ 29 w 29"/>
                <a:gd name="T7" fmla="*/ 29 w 29"/>
                <a:gd name="T8" fmla="*/ 29 w 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9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9" y="0"/>
                  </a:move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7"/>
            <p:cNvSpPr>
              <a:spLocks noEditPoints="1"/>
            </p:cNvSpPr>
            <p:nvPr/>
          </p:nvSpPr>
          <p:spPr bwMode="auto">
            <a:xfrm>
              <a:off x="4159250" y="-139700"/>
              <a:ext cx="46037" cy="0"/>
            </a:xfrm>
            <a:custGeom>
              <a:avLst/>
              <a:gdLst>
                <a:gd name="T0" fmla="*/ 0 w 29"/>
                <a:gd name="T1" fmla="*/ 0 w 29"/>
                <a:gd name="T2" fmla="*/ 0 w 29"/>
                <a:gd name="T3" fmla="*/ 0 w 29"/>
                <a:gd name="T4" fmla="*/ 29 w 29"/>
                <a:gd name="T5" fmla="*/ 29 w 29"/>
                <a:gd name="T6" fmla="*/ 29 w 29"/>
                <a:gd name="T7" fmla="*/ 29 w 29"/>
                <a:gd name="T8" fmla="*/ 29 w 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9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29" y="0"/>
                  </a:move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4159250" y="-139700"/>
              <a:ext cx="46037" cy="1588"/>
            </a:xfrm>
            <a:prstGeom prst="rect">
              <a:avLst/>
            </a:prstGeom>
            <a:solidFill>
              <a:srgbClr val="314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4159250" y="-139700"/>
              <a:ext cx="46037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0"/>
            <p:cNvSpPr/>
            <p:nvPr/>
          </p:nvSpPr>
          <p:spPr bwMode="auto">
            <a:xfrm>
              <a:off x="4791075" y="-354012"/>
              <a:ext cx="1101725" cy="714375"/>
            </a:xfrm>
            <a:custGeom>
              <a:avLst/>
              <a:gdLst>
                <a:gd name="T0" fmla="*/ 117 w 293"/>
                <a:gd name="T1" fmla="*/ 0 h 190"/>
                <a:gd name="T2" fmla="*/ 26 w 293"/>
                <a:gd name="T3" fmla="*/ 50 h 190"/>
                <a:gd name="T4" fmla="*/ 0 w 293"/>
                <a:gd name="T5" fmla="*/ 190 h 190"/>
                <a:gd name="T6" fmla="*/ 147 w 293"/>
                <a:gd name="T7" fmla="*/ 190 h 190"/>
                <a:gd name="T8" fmla="*/ 293 w 293"/>
                <a:gd name="T9" fmla="*/ 190 h 190"/>
                <a:gd name="T10" fmla="*/ 268 w 293"/>
                <a:gd name="T11" fmla="*/ 50 h 190"/>
                <a:gd name="T12" fmla="*/ 177 w 293"/>
                <a:gd name="T13" fmla="*/ 0 h 190"/>
                <a:gd name="T14" fmla="*/ 117 w 293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90">
                  <a:moveTo>
                    <a:pt x="117" y="0"/>
                  </a:moveTo>
                  <a:cubicBezTo>
                    <a:pt x="53" y="28"/>
                    <a:pt x="33" y="43"/>
                    <a:pt x="26" y="50"/>
                  </a:cubicBezTo>
                  <a:cubicBezTo>
                    <a:pt x="14" y="60"/>
                    <a:pt x="7" y="157"/>
                    <a:pt x="0" y="190"/>
                  </a:cubicBezTo>
                  <a:cubicBezTo>
                    <a:pt x="147" y="190"/>
                    <a:pt x="147" y="190"/>
                    <a:pt x="147" y="190"/>
                  </a:cubicBezTo>
                  <a:cubicBezTo>
                    <a:pt x="293" y="190"/>
                    <a:pt x="293" y="190"/>
                    <a:pt x="293" y="190"/>
                  </a:cubicBezTo>
                  <a:cubicBezTo>
                    <a:pt x="286" y="157"/>
                    <a:pt x="279" y="60"/>
                    <a:pt x="268" y="50"/>
                  </a:cubicBezTo>
                  <a:cubicBezTo>
                    <a:pt x="260" y="43"/>
                    <a:pt x="241" y="28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1"/>
            <p:cNvSpPr/>
            <p:nvPr/>
          </p:nvSpPr>
          <p:spPr bwMode="auto">
            <a:xfrm>
              <a:off x="4791075" y="-354012"/>
              <a:ext cx="1101725" cy="714375"/>
            </a:xfrm>
            <a:custGeom>
              <a:avLst/>
              <a:gdLst>
                <a:gd name="T0" fmla="*/ 117 w 293"/>
                <a:gd name="T1" fmla="*/ 0 h 190"/>
                <a:gd name="T2" fmla="*/ 26 w 293"/>
                <a:gd name="T3" fmla="*/ 50 h 190"/>
                <a:gd name="T4" fmla="*/ 0 w 293"/>
                <a:gd name="T5" fmla="*/ 190 h 190"/>
                <a:gd name="T6" fmla="*/ 147 w 293"/>
                <a:gd name="T7" fmla="*/ 190 h 190"/>
                <a:gd name="T8" fmla="*/ 293 w 293"/>
                <a:gd name="T9" fmla="*/ 190 h 190"/>
                <a:gd name="T10" fmla="*/ 268 w 293"/>
                <a:gd name="T11" fmla="*/ 50 h 190"/>
                <a:gd name="T12" fmla="*/ 177 w 293"/>
                <a:gd name="T13" fmla="*/ 0 h 190"/>
                <a:gd name="T14" fmla="*/ 117 w 293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90">
                  <a:moveTo>
                    <a:pt x="117" y="0"/>
                  </a:moveTo>
                  <a:cubicBezTo>
                    <a:pt x="53" y="28"/>
                    <a:pt x="33" y="43"/>
                    <a:pt x="26" y="50"/>
                  </a:cubicBezTo>
                  <a:cubicBezTo>
                    <a:pt x="14" y="60"/>
                    <a:pt x="7" y="157"/>
                    <a:pt x="0" y="190"/>
                  </a:cubicBezTo>
                  <a:cubicBezTo>
                    <a:pt x="147" y="190"/>
                    <a:pt x="147" y="190"/>
                    <a:pt x="147" y="190"/>
                  </a:cubicBezTo>
                  <a:cubicBezTo>
                    <a:pt x="293" y="190"/>
                    <a:pt x="293" y="190"/>
                    <a:pt x="293" y="190"/>
                  </a:cubicBezTo>
                  <a:cubicBezTo>
                    <a:pt x="286" y="157"/>
                    <a:pt x="279" y="60"/>
                    <a:pt x="268" y="50"/>
                  </a:cubicBezTo>
                  <a:cubicBezTo>
                    <a:pt x="260" y="43"/>
                    <a:pt x="241" y="28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"/>
            <p:cNvSpPr/>
            <p:nvPr/>
          </p:nvSpPr>
          <p:spPr bwMode="auto">
            <a:xfrm>
              <a:off x="5222875" y="-715963"/>
              <a:ext cx="238125" cy="496888"/>
            </a:xfrm>
            <a:custGeom>
              <a:avLst/>
              <a:gdLst>
                <a:gd name="T0" fmla="*/ 0 w 63"/>
                <a:gd name="T1" fmla="*/ 39 h 132"/>
                <a:gd name="T2" fmla="*/ 0 w 63"/>
                <a:gd name="T3" fmla="*/ 87 h 132"/>
                <a:gd name="T4" fmla="*/ 0 w 63"/>
                <a:gd name="T5" fmla="*/ 111 h 132"/>
                <a:gd name="T6" fmla="*/ 63 w 63"/>
                <a:gd name="T7" fmla="*/ 111 h 132"/>
                <a:gd name="T8" fmla="*/ 63 w 63"/>
                <a:gd name="T9" fmla="*/ 87 h 132"/>
                <a:gd name="T10" fmla="*/ 63 w 63"/>
                <a:gd name="T11" fmla="*/ 39 h 132"/>
                <a:gd name="T12" fmla="*/ 0 w 63"/>
                <a:gd name="T13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32">
                  <a:moveTo>
                    <a:pt x="0" y="39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7" y="131"/>
                    <a:pt x="46" y="132"/>
                    <a:pt x="63" y="111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0"/>
                    <a:pt x="0" y="0"/>
                    <a:pt x="0" y="39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3"/>
            <p:cNvSpPr/>
            <p:nvPr/>
          </p:nvSpPr>
          <p:spPr bwMode="auto">
            <a:xfrm>
              <a:off x="5068888" y="-746125"/>
              <a:ext cx="98425" cy="147638"/>
            </a:xfrm>
            <a:custGeom>
              <a:avLst/>
              <a:gdLst>
                <a:gd name="T0" fmla="*/ 7 w 26"/>
                <a:gd name="T1" fmla="*/ 2 h 39"/>
                <a:gd name="T2" fmla="*/ 23 w 26"/>
                <a:gd name="T3" fmla="*/ 16 h 39"/>
                <a:gd name="T4" fmla="*/ 19 w 26"/>
                <a:gd name="T5" fmla="*/ 37 h 39"/>
                <a:gd name="T6" fmla="*/ 3 w 26"/>
                <a:gd name="T7" fmla="*/ 23 h 39"/>
                <a:gd name="T8" fmla="*/ 7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7" y="2"/>
                  </a:moveTo>
                  <a:cubicBezTo>
                    <a:pt x="13" y="0"/>
                    <a:pt x="20" y="7"/>
                    <a:pt x="23" y="16"/>
                  </a:cubicBezTo>
                  <a:cubicBezTo>
                    <a:pt x="26" y="26"/>
                    <a:pt x="24" y="35"/>
                    <a:pt x="19" y="37"/>
                  </a:cubicBezTo>
                  <a:cubicBezTo>
                    <a:pt x="13" y="39"/>
                    <a:pt x="6" y="32"/>
                    <a:pt x="3" y="23"/>
                  </a:cubicBezTo>
                  <a:cubicBezTo>
                    <a:pt x="0" y="13"/>
                    <a:pt x="2" y="4"/>
                    <a:pt x="7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4"/>
            <p:cNvSpPr/>
            <p:nvPr/>
          </p:nvSpPr>
          <p:spPr bwMode="auto">
            <a:xfrm>
              <a:off x="5516563" y="-746125"/>
              <a:ext cx="98425" cy="147638"/>
            </a:xfrm>
            <a:custGeom>
              <a:avLst/>
              <a:gdLst>
                <a:gd name="T0" fmla="*/ 19 w 26"/>
                <a:gd name="T1" fmla="*/ 2 h 39"/>
                <a:gd name="T2" fmla="*/ 3 w 26"/>
                <a:gd name="T3" fmla="*/ 16 h 39"/>
                <a:gd name="T4" fmla="*/ 7 w 26"/>
                <a:gd name="T5" fmla="*/ 37 h 39"/>
                <a:gd name="T6" fmla="*/ 23 w 26"/>
                <a:gd name="T7" fmla="*/ 23 h 39"/>
                <a:gd name="T8" fmla="*/ 19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19" y="2"/>
                  </a:moveTo>
                  <a:cubicBezTo>
                    <a:pt x="13" y="0"/>
                    <a:pt x="6" y="7"/>
                    <a:pt x="3" y="16"/>
                  </a:cubicBezTo>
                  <a:cubicBezTo>
                    <a:pt x="0" y="26"/>
                    <a:pt x="2" y="35"/>
                    <a:pt x="7" y="37"/>
                  </a:cubicBezTo>
                  <a:cubicBezTo>
                    <a:pt x="13" y="39"/>
                    <a:pt x="20" y="32"/>
                    <a:pt x="23" y="23"/>
                  </a:cubicBezTo>
                  <a:cubicBezTo>
                    <a:pt x="26" y="13"/>
                    <a:pt x="24" y="4"/>
                    <a:pt x="19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5"/>
            <p:cNvSpPr/>
            <p:nvPr/>
          </p:nvSpPr>
          <p:spPr bwMode="auto">
            <a:xfrm>
              <a:off x="5178425" y="-241300"/>
              <a:ext cx="312737" cy="601663"/>
            </a:xfrm>
            <a:custGeom>
              <a:avLst/>
              <a:gdLst>
                <a:gd name="T0" fmla="*/ 44 w 83"/>
                <a:gd name="T1" fmla="*/ 0 h 160"/>
                <a:gd name="T2" fmla="*/ 0 w 83"/>
                <a:gd name="T3" fmla="*/ 13 h 160"/>
                <a:gd name="T4" fmla="*/ 17 w 83"/>
                <a:gd name="T5" fmla="*/ 160 h 160"/>
                <a:gd name="T6" fmla="*/ 76 w 83"/>
                <a:gd name="T7" fmla="*/ 160 h 160"/>
                <a:gd name="T8" fmla="*/ 83 w 83"/>
                <a:gd name="T9" fmla="*/ 14 h 160"/>
                <a:gd name="T10" fmla="*/ 44 w 83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60">
                  <a:moveTo>
                    <a:pt x="44" y="0"/>
                  </a:moveTo>
                  <a:cubicBezTo>
                    <a:pt x="44" y="0"/>
                    <a:pt x="0" y="11"/>
                    <a:pt x="0" y="13"/>
                  </a:cubicBezTo>
                  <a:cubicBezTo>
                    <a:pt x="0" y="16"/>
                    <a:pt x="17" y="160"/>
                    <a:pt x="17" y="160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6"/>
            <p:cNvSpPr/>
            <p:nvPr/>
          </p:nvSpPr>
          <p:spPr bwMode="auto">
            <a:xfrm>
              <a:off x="5068888" y="-350837"/>
              <a:ext cx="207962" cy="711200"/>
            </a:xfrm>
            <a:custGeom>
              <a:avLst/>
              <a:gdLst>
                <a:gd name="T0" fmla="*/ 97 w 131"/>
                <a:gd name="T1" fmla="*/ 0 h 448"/>
                <a:gd name="T2" fmla="*/ 97 w 131"/>
                <a:gd name="T3" fmla="*/ 33 h 448"/>
                <a:gd name="T4" fmla="*/ 131 w 131"/>
                <a:gd name="T5" fmla="*/ 448 h 448"/>
                <a:gd name="T6" fmla="*/ 74 w 131"/>
                <a:gd name="T7" fmla="*/ 448 h 448"/>
                <a:gd name="T8" fmla="*/ 15 w 131"/>
                <a:gd name="T9" fmla="*/ 187 h 448"/>
                <a:gd name="T10" fmla="*/ 71 w 131"/>
                <a:gd name="T11" fmla="*/ 149 h 448"/>
                <a:gd name="T12" fmla="*/ 0 w 131"/>
                <a:gd name="T13" fmla="*/ 116 h 448"/>
                <a:gd name="T14" fmla="*/ 67 w 131"/>
                <a:gd name="T15" fmla="*/ 14 h 448"/>
                <a:gd name="T16" fmla="*/ 97 w 131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48">
                  <a:moveTo>
                    <a:pt x="97" y="0"/>
                  </a:moveTo>
                  <a:lnTo>
                    <a:pt x="97" y="33"/>
                  </a:lnTo>
                  <a:lnTo>
                    <a:pt x="131" y="448"/>
                  </a:lnTo>
                  <a:lnTo>
                    <a:pt x="74" y="448"/>
                  </a:lnTo>
                  <a:lnTo>
                    <a:pt x="15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7" y="1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7"/>
            <p:cNvSpPr/>
            <p:nvPr/>
          </p:nvSpPr>
          <p:spPr bwMode="auto">
            <a:xfrm>
              <a:off x="5068888" y="-350837"/>
              <a:ext cx="207962" cy="711200"/>
            </a:xfrm>
            <a:custGeom>
              <a:avLst/>
              <a:gdLst>
                <a:gd name="T0" fmla="*/ 97 w 131"/>
                <a:gd name="T1" fmla="*/ 0 h 448"/>
                <a:gd name="T2" fmla="*/ 97 w 131"/>
                <a:gd name="T3" fmla="*/ 33 h 448"/>
                <a:gd name="T4" fmla="*/ 131 w 131"/>
                <a:gd name="T5" fmla="*/ 448 h 448"/>
                <a:gd name="T6" fmla="*/ 74 w 131"/>
                <a:gd name="T7" fmla="*/ 448 h 448"/>
                <a:gd name="T8" fmla="*/ 15 w 131"/>
                <a:gd name="T9" fmla="*/ 187 h 448"/>
                <a:gd name="T10" fmla="*/ 71 w 131"/>
                <a:gd name="T11" fmla="*/ 149 h 448"/>
                <a:gd name="T12" fmla="*/ 0 w 131"/>
                <a:gd name="T13" fmla="*/ 116 h 448"/>
                <a:gd name="T14" fmla="*/ 67 w 131"/>
                <a:gd name="T15" fmla="*/ 14 h 448"/>
                <a:gd name="T16" fmla="*/ 97 w 131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48">
                  <a:moveTo>
                    <a:pt x="97" y="0"/>
                  </a:moveTo>
                  <a:lnTo>
                    <a:pt x="97" y="33"/>
                  </a:lnTo>
                  <a:lnTo>
                    <a:pt x="131" y="448"/>
                  </a:lnTo>
                  <a:lnTo>
                    <a:pt x="74" y="448"/>
                  </a:lnTo>
                  <a:lnTo>
                    <a:pt x="15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7" y="14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8"/>
            <p:cNvSpPr/>
            <p:nvPr/>
          </p:nvSpPr>
          <p:spPr bwMode="auto">
            <a:xfrm>
              <a:off x="5407025" y="-350837"/>
              <a:ext cx="207962" cy="711200"/>
            </a:xfrm>
            <a:custGeom>
              <a:avLst/>
              <a:gdLst>
                <a:gd name="T0" fmla="*/ 34 w 131"/>
                <a:gd name="T1" fmla="*/ 0 h 448"/>
                <a:gd name="T2" fmla="*/ 34 w 131"/>
                <a:gd name="T3" fmla="*/ 33 h 448"/>
                <a:gd name="T4" fmla="*/ 0 w 131"/>
                <a:gd name="T5" fmla="*/ 448 h 448"/>
                <a:gd name="T6" fmla="*/ 57 w 131"/>
                <a:gd name="T7" fmla="*/ 448 h 448"/>
                <a:gd name="T8" fmla="*/ 116 w 131"/>
                <a:gd name="T9" fmla="*/ 187 h 448"/>
                <a:gd name="T10" fmla="*/ 60 w 131"/>
                <a:gd name="T11" fmla="*/ 149 h 448"/>
                <a:gd name="T12" fmla="*/ 131 w 131"/>
                <a:gd name="T13" fmla="*/ 116 h 448"/>
                <a:gd name="T14" fmla="*/ 72 w 131"/>
                <a:gd name="T15" fmla="*/ 17 h 448"/>
                <a:gd name="T16" fmla="*/ 34 w 131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48">
                  <a:moveTo>
                    <a:pt x="34" y="0"/>
                  </a:moveTo>
                  <a:lnTo>
                    <a:pt x="34" y="33"/>
                  </a:lnTo>
                  <a:lnTo>
                    <a:pt x="0" y="448"/>
                  </a:lnTo>
                  <a:lnTo>
                    <a:pt x="57" y="448"/>
                  </a:lnTo>
                  <a:lnTo>
                    <a:pt x="116" y="187"/>
                  </a:lnTo>
                  <a:lnTo>
                    <a:pt x="60" y="149"/>
                  </a:lnTo>
                  <a:lnTo>
                    <a:pt x="131" y="116"/>
                  </a:lnTo>
                  <a:lnTo>
                    <a:pt x="7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9"/>
            <p:cNvSpPr/>
            <p:nvPr/>
          </p:nvSpPr>
          <p:spPr bwMode="auto">
            <a:xfrm>
              <a:off x="5291138" y="-241300"/>
              <a:ext cx="101600" cy="101600"/>
            </a:xfrm>
            <a:custGeom>
              <a:avLst/>
              <a:gdLst>
                <a:gd name="T0" fmla="*/ 0 w 27"/>
                <a:gd name="T1" fmla="*/ 15 h 27"/>
                <a:gd name="T2" fmla="*/ 8 w 27"/>
                <a:gd name="T3" fmla="*/ 27 h 27"/>
                <a:gd name="T4" fmla="*/ 19 w 27"/>
                <a:gd name="T5" fmla="*/ 27 h 27"/>
                <a:gd name="T6" fmla="*/ 27 w 27"/>
                <a:gd name="T7" fmla="*/ 15 h 27"/>
                <a:gd name="T8" fmla="*/ 14 w 27"/>
                <a:gd name="T9" fmla="*/ 0 h 27"/>
                <a:gd name="T10" fmla="*/ 0 w 27"/>
                <a:gd name="T11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15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6" y="27"/>
                    <a:pt x="19" y="27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0"/>
            <p:cNvSpPr/>
            <p:nvPr/>
          </p:nvSpPr>
          <p:spPr bwMode="auto">
            <a:xfrm>
              <a:off x="5280025" y="-139700"/>
              <a:ext cx="123825" cy="500063"/>
            </a:xfrm>
            <a:custGeom>
              <a:avLst/>
              <a:gdLst>
                <a:gd name="T0" fmla="*/ 26 w 78"/>
                <a:gd name="T1" fmla="*/ 0 h 315"/>
                <a:gd name="T2" fmla="*/ 0 w 78"/>
                <a:gd name="T3" fmla="*/ 315 h 315"/>
                <a:gd name="T4" fmla="*/ 78 w 78"/>
                <a:gd name="T5" fmla="*/ 315 h 315"/>
                <a:gd name="T6" fmla="*/ 52 w 78"/>
                <a:gd name="T7" fmla="*/ 0 h 315"/>
                <a:gd name="T8" fmla="*/ 26 w 78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15">
                  <a:moveTo>
                    <a:pt x="26" y="0"/>
                  </a:moveTo>
                  <a:lnTo>
                    <a:pt x="0" y="315"/>
                  </a:lnTo>
                  <a:lnTo>
                    <a:pt x="78" y="315"/>
                  </a:lnTo>
                  <a:lnTo>
                    <a:pt x="52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1"/>
            <p:cNvSpPr/>
            <p:nvPr/>
          </p:nvSpPr>
          <p:spPr bwMode="auto">
            <a:xfrm>
              <a:off x="5280025" y="-139700"/>
              <a:ext cx="123825" cy="500063"/>
            </a:xfrm>
            <a:custGeom>
              <a:avLst/>
              <a:gdLst>
                <a:gd name="T0" fmla="*/ 26 w 78"/>
                <a:gd name="T1" fmla="*/ 0 h 315"/>
                <a:gd name="T2" fmla="*/ 0 w 78"/>
                <a:gd name="T3" fmla="*/ 315 h 315"/>
                <a:gd name="T4" fmla="*/ 78 w 78"/>
                <a:gd name="T5" fmla="*/ 315 h 315"/>
                <a:gd name="T6" fmla="*/ 52 w 78"/>
                <a:gd name="T7" fmla="*/ 0 h 315"/>
                <a:gd name="T8" fmla="*/ 26 w 78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15">
                  <a:moveTo>
                    <a:pt x="26" y="0"/>
                  </a:moveTo>
                  <a:lnTo>
                    <a:pt x="0" y="315"/>
                  </a:lnTo>
                  <a:lnTo>
                    <a:pt x="78" y="315"/>
                  </a:lnTo>
                  <a:lnTo>
                    <a:pt x="52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2"/>
            <p:cNvSpPr/>
            <p:nvPr/>
          </p:nvSpPr>
          <p:spPr bwMode="auto">
            <a:xfrm>
              <a:off x="5211763" y="-388937"/>
              <a:ext cx="131762" cy="249238"/>
            </a:xfrm>
            <a:custGeom>
              <a:avLst/>
              <a:gdLst>
                <a:gd name="T0" fmla="*/ 7 w 83"/>
                <a:gd name="T1" fmla="*/ 0 h 157"/>
                <a:gd name="T2" fmla="*/ 0 w 83"/>
                <a:gd name="T3" fmla="*/ 26 h 157"/>
                <a:gd name="T4" fmla="*/ 19 w 83"/>
                <a:gd name="T5" fmla="*/ 157 h 157"/>
                <a:gd name="T6" fmla="*/ 83 w 83"/>
                <a:gd name="T7" fmla="*/ 93 h 157"/>
                <a:gd name="T8" fmla="*/ 7 w 83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7">
                  <a:moveTo>
                    <a:pt x="7" y="0"/>
                  </a:moveTo>
                  <a:lnTo>
                    <a:pt x="0" y="26"/>
                  </a:lnTo>
                  <a:lnTo>
                    <a:pt x="19" y="157"/>
                  </a:lnTo>
                  <a:lnTo>
                    <a:pt x="83" y="9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3"/>
            <p:cNvSpPr/>
            <p:nvPr/>
          </p:nvSpPr>
          <p:spPr bwMode="auto">
            <a:xfrm>
              <a:off x="5211763" y="-388937"/>
              <a:ext cx="131762" cy="249238"/>
            </a:xfrm>
            <a:custGeom>
              <a:avLst/>
              <a:gdLst>
                <a:gd name="T0" fmla="*/ 7 w 83"/>
                <a:gd name="T1" fmla="*/ 0 h 157"/>
                <a:gd name="T2" fmla="*/ 0 w 83"/>
                <a:gd name="T3" fmla="*/ 26 h 157"/>
                <a:gd name="T4" fmla="*/ 19 w 83"/>
                <a:gd name="T5" fmla="*/ 157 h 157"/>
                <a:gd name="T6" fmla="*/ 83 w 83"/>
                <a:gd name="T7" fmla="*/ 93 h 157"/>
                <a:gd name="T8" fmla="*/ 7 w 83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7">
                  <a:moveTo>
                    <a:pt x="7" y="0"/>
                  </a:moveTo>
                  <a:lnTo>
                    <a:pt x="0" y="26"/>
                  </a:lnTo>
                  <a:lnTo>
                    <a:pt x="19" y="157"/>
                  </a:lnTo>
                  <a:lnTo>
                    <a:pt x="83" y="9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4"/>
            <p:cNvSpPr/>
            <p:nvPr/>
          </p:nvSpPr>
          <p:spPr bwMode="auto">
            <a:xfrm>
              <a:off x="5222875" y="-436562"/>
              <a:ext cx="238125" cy="82550"/>
            </a:xfrm>
            <a:custGeom>
              <a:avLst/>
              <a:gdLst>
                <a:gd name="T0" fmla="*/ 0 w 63"/>
                <a:gd name="T1" fmla="*/ 0 h 22"/>
                <a:gd name="T2" fmla="*/ 0 w 63"/>
                <a:gd name="T3" fmla="*/ 2 h 22"/>
                <a:gd name="T4" fmla="*/ 32 w 63"/>
                <a:gd name="T5" fmla="*/ 22 h 22"/>
                <a:gd name="T6" fmla="*/ 32 w 63"/>
                <a:gd name="T7" fmla="*/ 22 h 22"/>
                <a:gd name="T8" fmla="*/ 63 w 63"/>
                <a:gd name="T9" fmla="*/ 3 h 22"/>
                <a:gd name="T10" fmla="*/ 63 w 63"/>
                <a:gd name="T11" fmla="*/ 0 h 22"/>
                <a:gd name="T12" fmla="*/ 0 w 63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6" y="21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47" y="22"/>
                    <a:pt x="63" y="3"/>
                    <a:pt x="63" y="3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5"/>
            <p:cNvSpPr/>
            <p:nvPr/>
          </p:nvSpPr>
          <p:spPr bwMode="auto">
            <a:xfrm>
              <a:off x="4979988" y="-1054100"/>
              <a:ext cx="725487" cy="673100"/>
            </a:xfrm>
            <a:custGeom>
              <a:avLst/>
              <a:gdLst>
                <a:gd name="T0" fmla="*/ 97 w 193"/>
                <a:gd name="T1" fmla="*/ 0 h 179"/>
                <a:gd name="T2" fmla="*/ 43 w 193"/>
                <a:gd name="T3" fmla="*/ 143 h 179"/>
                <a:gd name="T4" fmla="*/ 97 w 193"/>
                <a:gd name="T5" fmla="*/ 179 h 179"/>
                <a:gd name="T6" fmla="*/ 150 w 193"/>
                <a:gd name="T7" fmla="*/ 143 h 179"/>
                <a:gd name="T8" fmla="*/ 97 w 193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79">
                  <a:moveTo>
                    <a:pt x="97" y="0"/>
                  </a:moveTo>
                  <a:cubicBezTo>
                    <a:pt x="0" y="0"/>
                    <a:pt x="37" y="133"/>
                    <a:pt x="43" y="143"/>
                  </a:cubicBezTo>
                  <a:cubicBezTo>
                    <a:pt x="50" y="154"/>
                    <a:pt x="81" y="179"/>
                    <a:pt x="97" y="179"/>
                  </a:cubicBezTo>
                  <a:cubicBezTo>
                    <a:pt x="112" y="179"/>
                    <a:pt x="143" y="154"/>
                    <a:pt x="150" y="143"/>
                  </a:cubicBezTo>
                  <a:cubicBezTo>
                    <a:pt x="156" y="133"/>
                    <a:pt x="193" y="0"/>
                    <a:pt x="9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6"/>
            <p:cNvSpPr>
              <a:spLocks noEditPoints="1"/>
            </p:cNvSpPr>
            <p:nvPr/>
          </p:nvSpPr>
          <p:spPr bwMode="auto">
            <a:xfrm>
              <a:off x="5121275" y="-749300"/>
              <a:ext cx="444500" cy="161925"/>
            </a:xfrm>
            <a:custGeom>
              <a:avLst/>
              <a:gdLst>
                <a:gd name="T0" fmla="*/ 88 w 118"/>
                <a:gd name="T1" fmla="*/ 43 h 43"/>
                <a:gd name="T2" fmla="*/ 90 w 118"/>
                <a:gd name="T3" fmla="*/ 43 h 43"/>
                <a:gd name="T4" fmla="*/ 111 w 118"/>
                <a:gd name="T5" fmla="*/ 25 h 43"/>
                <a:gd name="T6" fmla="*/ 116 w 118"/>
                <a:gd name="T7" fmla="*/ 11 h 43"/>
                <a:gd name="T8" fmla="*/ 118 w 118"/>
                <a:gd name="T9" fmla="*/ 6 h 43"/>
                <a:gd name="T10" fmla="*/ 115 w 118"/>
                <a:gd name="T11" fmla="*/ 2 h 43"/>
                <a:gd name="T12" fmla="*/ 89 w 118"/>
                <a:gd name="T13" fmla="*/ 0 h 43"/>
                <a:gd name="T14" fmla="*/ 89 w 118"/>
                <a:gd name="T15" fmla="*/ 3 h 43"/>
                <a:gd name="T16" fmla="*/ 107 w 118"/>
                <a:gd name="T17" fmla="*/ 5 h 43"/>
                <a:gd name="T18" fmla="*/ 106 w 118"/>
                <a:gd name="T19" fmla="*/ 32 h 43"/>
                <a:gd name="T20" fmla="*/ 88 w 118"/>
                <a:gd name="T21" fmla="*/ 40 h 43"/>
                <a:gd name="T22" fmla="*/ 88 w 118"/>
                <a:gd name="T23" fmla="*/ 43 h 43"/>
                <a:gd name="T24" fmla="*/ 59 w 118"/>
                <a:gd name="T25" fmla="*/ 6 h 43"/>
                <a:gd name="T26" fmla="*/ 31 w 118"/>
                <a:gd name="T27" fmla="*/ 1 h 43"/>
                <a:gd name="T28" fmla="*/ 29 w 118"/>
                <a:gd name="T29" fmla="*/ 1 h 43"/>
                <a:gd name="T30" fmla="*/ 29 w 118"/>
                <a:gd name="T31" fmla="*/ 3 h 43"/>
                <a:gd name="T32" fmla="*/ 49 w 118"/>
                <a:gd name="T33" fmla="*/ 10 h 43"/>
                <a:gd name="T34" fmla="*/ 37 w 118"/>
                <a:gd name="T35" fmla="*/ 38 h 43"/>
                <a:gd name="T36" fmla="*/ 28 w 118"/>
                <a:gd name="T37" fmla="*/ 40 h 43"/>
                <a:gd name="T38" fmla="*/ 28 w 118"/>
                <a:gd name="T39" fmla="*/ 43 h 43"/>
                <a:gd name="T40" fmla="*/ 49 w 118"/>
                <a:gd name="T41" fmla="*/ 30 h 43"/>
                <a:gd name="T42" fmla="*/ 59 w 118"/>
                <a:gd name="T43" fmla="*/ 15 h 43"/>
                <a:gd name="T44" fmla="*/ 68 w 118"/>
                <a:gd name="T45" fmla="*/ 30 h 43"/>
                <a:gd name="T46" fmla="*/ 88 w 118"/>
                <a:gd name="T47" fmla="*/ 43 h 43"/>
                <a:gd name="T48" fmla="*/ 88 w 118"/>
                <a:gd name="T49" fmla="*/ 40 h 43"/>
                <a:gd name="T50" fmla="*/ 79 w 118"/>
                <a:gd name="T51" fmla="*/ 38 h 43"/>
                <a:gd name="T52" fmla="*/ 69 w 118"/>
                <a:gd name="T53" fmla="*/ 10 h 43"/>
                <a:gd name="T54" fmla="*/ 89 w 118"/>
                <a:gd name="T55" fmla="*/ 3 h 43"/>
                <a:gd name="T56" fmla="*/ 89 w 118"/>
                <a:gd name="T57" fmla="*/ 0 h 43"/>
                <a:gd name="T58" fmla="*/ 87 w 118"/>
                <a:gd name="T59" fmla="*/ 1 h 43"/>
                <a:gd name="T60" fmla="*/ 59 w 118"/>
                <a:gd name="T61" fmla="*/ 6 h 43"/>
                <a:gd name="T62" fmla="*/ 29 w 118"/>
                <a:gd name="T63" fmla="*/ 1 h 43"/>
                <a:gd name="T64" fmla="*/ 4 w 118"/>
                <a:gd name="T65" fmla="*/ 2 h 43"/>
                <a:gd name="T66" fmla="*/ 0 w 118"/>
                <a:gd name="T67" fmla="*/ 6 h 43"/>
                <a:gd name="T68" fmla="*/ 2 w 118"/>
                <a:gd name="T69" fmla="*/ 11 h 43"/>
                <a:gd name="T70" fmla="*/ 6 w 118"/>
                <a:gd name="T71" fmla="*/ 25 h 43"/>
                <a:gd name="T72" fmla="*/ 26 w 118"/>
                <a:gd name="T73" fmla="*/ 43 h 43"/>
                <a:gd name="T74" fmla="*/ 28 w 118"/>
                <a:gd name="T75" fmla="*/ 43 h 43"/>
                <a:gd name="T76" fmla="*/ 28 w 118"/>
                <a:gd name="T77" fmla="*/ 40 h 43"/>
                <a:gd name="T78" fmla="*/ 11 w 118"/>
                <a:gd name="T79" fmla="*/ 32 h 43"/>
                <a:gd name="T80" fmla="*/ 11 w 118"/>
                <a:gd name="T81" fmla="*/ 5 h 43"/>
                <a:gd name="T82" fmla="*/ 29 w 118"/>
                <a:gd name="T83" fmla="*/ 3 h 43"/>
                <a:gd name="T84" fmla="*/ 29 w 118"/>
                <a:gd name="T85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8" h="43">
                  <a:moveTo>
                    <a:pt x="88" y="43"/>
                  </a:moveTo>
                  <a:cubicBezTo>
                    <a:pt x="89" y="43"/>
                    <a:pt x="90" y="43"/>
                    <a:pt x="90" y="43"/>
                  </a:cubicBezTo>
                  <a:cubicBezTo>
                    <a:pt x="106" y="41"/>
                    <a:pt x="110" y="34"/>
                    <a:pt x="111" y="25"/>
                  </a:cubicBezTo>
                  <a:cubicBezTo>
                    <a:pt x="113" y="15"/>
                    <a:pt x="114" y="12"/>
                    <a:pt x="116" y="11"/>
                  </a:cubicBezTo>
                  <a:cubicBezTo>
                    <a:pt x="118" y="10"/>
                    <a:pt x="118" y="8"/>
                    <a:pt x="118" y="6"/>
                  </a:cubicBezTo>
                  <a:cubicBezTo>
                    <a:pt x="118" y="3"/>
                    <a:pt x="118" y="3"/>
                    <a:pt x="115" y="2"/>
                  </a:cubicBezTo>
                  <a:cubicBezTo>
                    <a:pt x="113" y="1"/>
                    <a:pt x="99" y="0"/>
                    <a:pt x="89" y="0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97" y="3"/>
                    <a:pt x="105" y="4"/>
                    <a:pt x="107" y="5"/>
                  </a:cubicBezTo>
                  <a:cubicBezTo>
                    <a:pt x="112" y="8"/>
                    <a:pt x="111" y="24"/>
                    <a:pt x="106" y="32"/>
                  </a:cubicBezTo>
                  <a:cubicBezTo>
                    <a:pt x="103" y="37"/>
                    <a:pt x="96" y="40"/>
                    <a:pt x="88" y="40"/>
                  </a:cubicBezTo>
                  <a:lnTo>
                    <a:pt x="88" y="43"/>
                  </a:lnTo>
                  <a:close/>
                  <a:moveTo>
                    <a:pt x="59" y="6"/>
                  </a:moveTo>
                  <a:cubicBezTo>
                    <a:pt x="56" y="6"/>
                    <a:pt x="41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7" y="4"/>
                    <a:pt x="46" y="5"/>
                    <a:pt x="49" y="10"/>
                  </a:cubicBezTo>
                  <a:cubicBezTo>
                    <a:pt x="53" y="17"/>
                    <a:pt x="45" y="35"/>
                    <a:pt x="37" y="38"/>
                  </a:cubicBezTo>
                  <a:cubicBezTo>
                    <a:pt x="35" y="40"/>
                    <a:pt x="32" y="40"/>
                    <a:pt x="28" y="40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42" y="43"/>
                    <a:pt x="47" y="33"/>
                    <a:pt x="49" y="30"/>
                  </a:cubicBezTo>
                  <a:cubicBezTo>
                    <a:pt x="52" y="24"/>
                    <a:pt x="51" y="15"/>
                    <a:pt x="59" y="15"/>
                  </a:cubicBezTo>
                  <a:cubicBezTo>
                    <a:pt x="67" y="15"/>
                    <a:pt x="66" y="23"/>
                    <a:pt x="68" y="30"/>
                  </a:cubicBezTo>
                  <a:cubicBezTo>
                    <a:pt x="70" y="33"/>
                    <a:pt x="74" y="43"/>
                    <a:pt x="88" y="43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5" y="40"/>
                    <a:pt x="82" y="40"/>
                    <a:pt x="79" y="38"/>
                  </a:cubicBezTo>
                  <a:cubicBezTo>
                    <a:pt x="72" y="34"/>
                    <a:pt x="64" y="17"/>
                    <a:pt x="69" y="10"/>
                  </a:cubicBezTo>
                  <a:cubicBezTo>
                    <a:pt x="73" y="5"/>
                    <a:pt x="81" y="3"/>
                    <a:pt x="89" y="3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8" y="0"/>
                    <a:pt x="87" y="1"/>
                  </a:cubicBezTo>
                  <a:cubicBezTo>
                    <a:pt x="78" y="1"/>
                    <a:pt x="67" y="5"/>
                    <a:pt x="59" y="6"/>
                  </a:cubicBezTo>
                  <a:close/>
                  <a:moveTo>
                    <a:pt x="29" y="1"/>
                  </a:moveTo>
                  <a:cubicBezTo>
                    <a:pt x="19" y="0"/>
                    <a:pt x="6" y="1"/>
                    <a:pt x="4" y="2"/>
                  </a:cubicBezTo>
                  <a:cubicBezTo>
                    <a:pt x="0" y="3"/>
                    <a:pt x="0" y="3"/>
                    <a:pt x="0" y="6"/>
                  </a:cubicBezTo>
                  <a:cubicBezTo>
                    <a:pt x="0" y="9"/>
                    <a:pt x="0" y="11"/>
                    <a:pt x="2" y="11"/>
                  </a:cubicBezTo>
                  <a:cubicBezTo>
                    <a:pt x="4" y="12"/>
                    <a:pt x="4" y="16"/>
                    <a:pt x="6" y="25"/>
                  </a:cubicBezTo>
                  <a:cubicBezTo>
                    <a:pt x="7" y="34"/>
                    <a:pt x="10" y="41"/>
                    <a:pt x="26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1" y="40"/>
                    <a:pt x="13" y="38"/>
                    <a:pt x="11" y="32"/>
                  </a:cubicBezTo>
                  <a:cubicBezTo>
                    <a:pt x="7" y="24"/>
                    <a:pt x="6" y="9"/>
                    <a:pt x="11" y="5"/>
                  </a:cubicBezTo>
                  <a:cubicBezTo>
                    <a:pt x="14" y="4"/>
                    <a:pt x="21" y="3"/>
                    <a:pt x="29" y="3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7"/>
            <p:cNvSpPr/>
            <p:nvPr/>
          </p:nvSpPr>
          <p:spPr bwMode="auto">
            <a:xfrm>
              <a:off x="5343525" y="-388937"/>
              <a:ext cx="123825" cy="252413"/>
            </a:xfrm>
            <a:custGeom>
              <a:avLst/>
              <a:gdLst>
                <a:gd name="T0" fmla="*/ 74 w 78"/>
                <a:gd name="T1" fmla="*/ 0 h 159"/>
                <a:gd name="T2" fmla="*/ 78 w 78"/>
                <a:gd name="T3" fmla="*/ 26 h 159"/>
                <a:gd name="T4" fmla="*/ 62 w 78"/>
                <a:gd name="T5" fmla="*/ 159 h 159"/>
                <a:gd name="T6" fmla="*/ 0 w 78"/>
                <a:gd name="T7" fmla="*/ 93 h 159"/>
                <a:gd name="T8" fmla="*/ 74 w 78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59">
                  <a:moveTo>
                    <a:pt x="74" y="0"/>
                  </a:moveTo>
                  <a:lnTo>
                    <a:pt x="78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8"/>
            <p:cNvSpPr/>
            <p:nvPr/>
          </p:nvSpPr>
          <p:spPr bwMode="auto">
            <a:xfrm>
              <a:off x="5343525" y="-388937"/>
              <a:ext cx="123825" cy="252413"/>
            </a:xfrm>
            <a:custGeom>
              <a:avLst/>
              <a:gdLst>
                <a:gd name="T0" fmla="*/ 74 w 78"/>
                <a:gd name="T1" fmla="*/ 0 h 159"/>
                <a:gd name="T2" fmla="*/ 78 w 78"/>
                <a:gd name="T3" fmla="*/ 26 h 159"/>
                <a:gd name="T4" fmla="*/ 62 w 78"/>
                <a:gd name="T5" fmla="*/ 159 h 159"/>
                <a:gd name="T6" fmla="*/ 0 w 78"/>
                <a:gd name="T7" fmla="*/ 93 h 159"/>
                <a:gd name="T8" fmla="*/ 74 w 78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59">
                  <a:moveTo>
                    <a:pt x="74" y="0"/>
                  </a:moveTo>
                  <a:lnTo>
                    <a:pt x="78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9"/>
            <p:cNvSpPr/>
            <p:nvPr/>
          </p:nvSpPr>
          <p:spPr bwMode="auto">
            <a:xfrm>
              <a:off x="5222875" y="-392112"/>
              <a:ext cx="238125" cy="150813"/>
            </a:xfrm>
            <a:custGeom>
              <a:avLst/>
              <a:gdLst>
                <a:gd name="T0" fmla="*/ 150 w 150"/>
                <a:gd name="T1" fmla="*/ 0 h 95"/>
                <a:gd name="T2" fmla="*/ 76 w 150"/>
                <a:gd name="T3" fmla="*/ 92 h 95"/>
                <a:gd name="T4" fmla="*/ 0 w 150"/>
                <a:gd name="T5" fmla="*/ 0 h 95"/>
                <a:gd name="T6" fmla="*/ 0 w 150"/>
                <a:gd name="T7" fmla="*/ 2 h 95"/>
                <a:gd name="T8" fmla="*/ 76 w 150"/>
                <a:gd name="T9" fmla="*/ 95 h 95"/>
                <a:gd name="T10" fmla="*/ 150 w 150"/>
                <a:gd name="T11" fmla="*/ 2 h 95"/>
                <a:gd name="T12" fmla="*/ 150 w 150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95">
                  <a:moveTo>
                    <a:pt x="150" y="0"/>
                  </a:moveTo>
                  <a:lnTo>
                    <a:pt x="76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6" y="95"/>
                  </a:lnTo>
                  <a:lnTo>
                    <a:pt x="150" y="2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0"/>
            <p:cNvSpPr/>
            <p:nvPr/>
          </p:nvSpPr>
          <p:spPr bwMode="auto">
            <a:xfrm>
              <a:off x="5222875" y="-392112"/>
              <a:ext cx="238125" cy="150813"/>
            </a:xfrm>
            <a:custGeom>
              <a:avLst/>
              <a:gdLst>
                <a:gd name="T0" fmla="*/ 150 w 150"/>
                <a:gd name="T1" fmla="*/ 0 h 95"/>
                <a:gd name="T2" fmla="*/ 76 w 150"/>
                <a:gd name="T3" fmla="*/ 92 h 95"/>
                <a:gd name="T4" fmla="*/ 0 w 150"/>
                <a:gd name="T5" fmla="*/ 0 h 95"/>
                <a:gd name="T6" fmla="*/ 0 w 150"/>
                <a:gd name="T7" fmla="*/ 2 h 95"/>
                <a:gd name="T8" fmla="*/ 76 w 150"/>
                <a:gd name="T9" fmla="*/ 95 h 95"/>
                <a:gd name="T10" fmla="*/ 150 w 150"/>
                <a:gd name="T11" fmla="*/ 2 h 95"/>
                <a:gd name="T12" fmla="*/ 150 w 150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95">
                  <a:moveTo>
                    <a:pt x="150" y="0"/>
                  </a:moveTo>
                  <a:lnTo>
                    <a:pt x="76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6" y="95"/>
                  </a:lnTo>
                  <a:lnTo>
                    <a:pt x="150" y="2"/>
                  </a:lnTo>
                  <a:lnTo>
                    <a:pt x="1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1"/>
            <p:cNvSpPr>
              <a:spLocks noEditPoints="1"/>
            </p:cNvSpPr>
            <p:nvPr/>
          </p:nvSpPr>
          <p:spPr bwMode="auto">
            <a:xfrm>
              <a:off x="5321300" y="-139700"/>
              <a:ext cx="44450" cy="0"/>
            </a:xfrm>
            <a:custGeom>
              <a:avLst/>
              <a:gdLst>
                <a:gd name="T0" fmla="*/ 0 w 28"/>
                <a:gd name="T1" fmla="*/ 0 w 28"/>
                <a:gd name="T2" fmla="*/ 0 w 28"/>
                <a:gd name="T3" fmla="*/ 0 w 28"/>
                <a:gd name="T4" fmla="*/ 26 w 28"/>
                <a:gd name="T5" fmla="*/ 26 w 28"/>
                <a:gd name="T6" fmla="*/ 26 w 28"/>
                <a:gd name="T7" fmla="*/ 28 w 28"/>
                <a:gd name="T8" fmla="*/ 26 w 2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2"/>
            <p:cNvSpPr>
              <a:spLocks noEditPoints="1"/>
            </p:cNvSpPr>
            <p:nvPr/>
          </p:nvSpPr>
          <p:spPr bwMode="auto">
            <a:xfrm>
              <a:off x="5321300" y="-139700"/>
              <a:ext cx="44450" cy="0"/>
            </a:xfrm>
            <a:custGeom>
              <a:avLst/>
              <a:gdLst>
                <a:gd name="T0" fmla="*/ 0 w 28"/>
                <a:gd name="T1" fmla="*/ 0 w 28"/>
                <a:gd name="T2" fmla="*/ 0 w 28"/>
                <a:gd name="T3" fmla="*/ 0 w 28"/>
                <a:gd name="T4" fmla="*/ 26 w 28"/>
                <a:gd name="T5" fmla="*/ 26 w 28"/>
                <a:gd name="T6" fmla="*/ 26 w 28"/>
                <a:gd name="T7" fmla="*/ 28 w 28"/>
                <a:gd name="T8" fmla="*/ 26 w 2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26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5321300" y="-139700"/>
              <a:ext cx="41275" cy="1588"/>
            </a:xfrm>
            <a:prstGeom prst="rect">
              <a:avLst/>
            </a:prstGeom>
            <a:solidFill>
              <a:srgbClr val="363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Rectangle 84"/>
            <p:cNvSpPr>
              <a:spLocks noChangeArrowheads="1"/>
            </p:cNvSpPr>
            <p:nvPr/>
          </p:nvSpPr>
          <p:spPr bwMode="auto">
            <a:xfrm>
              <a:off x="5321300" y="-139700"/>
              <a:ext cx="412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5"/>
            <p:cNvSpPr>
              <a:spLocks noEditPoints="1"/>
            </p:cNvSpPr>
            <p:nvPr/>
          </p:nvSpPr>
          <p:spPr bwMode="auto">
            <a:xfrm>
              <a:off x="5068888" y="-1177925"/>
              <a:ext cx="565150" cy="533400"/>
            </a:xfrm>
            <a:custGeom>
              <a:avLst/>
              <a:gdLst>
                <a:gd name="T0" fmla="*/ 115 w 150"/>
                <a:gd name="T1" fmla="*/ 30 h 142"/>
                <a:gd name="T2" fmla="*/ 0 w 150"/>
                <a:gd name="T3" fmla="*/ 59 h 142"/>
                <a:gd name="T4" fmla="*/ 8 w 150"/>
                <a:gd name="T5" fmla="*/ 140 h 142"/>
                <a:gd name="T6" fmla="*/ 8 w 150"/>
                <a:gd name="T7" fmla="*/ 139 h 142"/>
                <a:gd name="T8" fmla="*/ 8 w 150"/>
                <a:gd name="T9" fmla="*/ 140 h 142"/>
                <a:gd name="T10" fmla="*/ 9 w 150"/>
                <a:gd name="T11" fmla="*/ 142 h 142"/>
                <a:gd name="T12" fmla="*/ 11 w 150"/>
                <a:gd name="T13" fmla="*/ 141 h 142"/>
                <a:gd name="T14" fmla="*/ 11 w 150"/>
                <a:gd name="T15" fmla="*/ 141 h 142"/>
                <a:gd name="T16" fmla="*/ 11 w 150"/>
                <a:gd name="T17" fmla="*/ 133 h 142"/>
                <a:gd name="T18" fmla="*/ 10 w 150"/>
                <a:gd name="T19" fmla="*/ 120 h 142"/>
                <a:gd name="T20" fmla="*/ 22 w 150"/>
                <a:gd name="T21" fmla="*/ 80 h 142"/>
                <a:gd name="T22" fmla="*/ 29 w 150"/>
                <a:gd name="T23" fmla="*/ 72 h 142"/>
                <a:gd name="T24" fmla="*/ 70 w 150"/>
                <a:gd name="T25" fmla="*/ 83 h 142"/>
                <a:gd name="T26" fmla="*/ 93 w 150"/>
                <a:gd name="T27" fmla="*/ 85 h 142"/>
                <a:gd name="T28" fmla="*/ 115 w 150"/>
                <a:gd name="T29" fmla="*/ 71 h 142"/>
                <a:gd name="T30" fmla="*/ 133 w 150"/>
                <a:gd name="T31" fmla="*/ 124 h 142"/>
                <a:gd name="T32" fmla="*/ 132 w 150"/>
                <a:gd name="T33" fmla="*/ 133 h 142"/>
                <a:gd name="T34" fmla="*/ 132 w 150"/>
                <a:gd name="T35" fmla="*/ 141 h 142"/>
                <a:gd name="T36" fmla="*/ 132 w 150"/>
                <a:gd name="T37" fmla="*/ 141 h 142"/>
                <a:gd name="T38" fmla="*/ 134 w 150"/>
                <a:gd name="T39" fmla="*/ 142 h 142"/>
                <a:gd name="T40" fmla="*/ 134 w 150"/>
                <a:gd name="T41" fmla="*/ 140 h 142"/>
                <a:gd name="T42" fmla="*/ 135 w 150"/>
                <a:gd name="T43" fmla="*/ 137 h 142"/>
                <a:gd name="T44" fmla="*/ 136 w 150"/>
                <a:gd name="T45" fmla="*/ 132 h 142"/>
                <a:gd name="T46" fmla="*/ 115 w 150"/>
                <a:gd name="T47" fmla="*/ 30 h 142"/>
                <a:gd name="T48" fmla="*/ 65 w 150"/>
                <a:gd name="T49" fmla="*/ 55 h 142"/>
                <a:gd name="T50" fmla="*/ 63 w 150"/>
                <a:gd name="T51" fmla="*/ 55 h 142"/>
                <a:gd name="T52" fmla="*/ 66 w 150"/>
                <a:gd name="T53" fmla="*/ 55 h 142"/>
                <a:gd name="T54" fmla="*/ 65 w 150"/>
                <a:gd name="T55" fmla="*/ 5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0" h="142">
                  <a:moveTo>
                    <a:pt x="115" y="30"/>
                  </a:moveTo>
                  <a:cubicBezTo>
                    <a:pt x="81" y="0"/>
                    <a:pt x="16" y="38"/>
                    <a:pt x="0" y="59"/>
                  </a:cubicBezTo>
                  <a:cubicBezTo>
                    <a:pt x="6" y="81"/>
                    <a:pt x="3" y="109"/>
                    <a:pt x="8" y="14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2"/>
                    <a:pt x="10" y="142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38"/>
                    <a:pt x="11" y="133"/>
                    <a:pt x="11" y="133"/>
                  </a:cubicBezTo>
                  <a:cubicBezTo>
                    <a:pt x="10" y="129"/>
                    <a:pt x="11" y="124"/>
                    <a:pt x="10" y="120"/>
                  </a:cubicBezTo>
                  <a:cubicBezTo>
                    <a:pt x="14" y="101"/>
                    <a:pt x="11" y="100"/>
                    <a:pt x="22" y="80"/>
                  </a:cubicBezTo>
                  <a:cubicBezTo>
                    <a:pt x="23" y="79"/>
                    <a:pt x="28" y="72"/>
                    <a:pt x="29" y="72"/>
                  </a:cubicBezTo>
                  <a:cubicBezTo>
                    <a:pt x="47" y="65"/>
                    <a:pt x="53" y="76"/>
                    <a:pt x="70" y="83"/>
                  </a:cubicBezTo>
                  <a:cubicBezTo>
                    <a:pt x="76" y="85"/>
                    <a:pt x="86" y="85"/>
                    <a:pt x="93" y="85"/>
                  </a:cubicBezTo>
                  <a:cubicBezTo>
                    <a:pt x="104" y="85"/>
                    <a:pt x="114" y="73"/>
                    <a:pt x="115" y="71"/>
                  </a:cubicBezTo>
                  <a:cubicBezTo>
                    <a:pt x="128" y="91"/>
                    <a:pt x="129" y="106"/>
                    <a:pt x="133" y="124"/>
                  </a:cubicBezTo>
                  <a:cubicBezTo>
                    <a:pt x="133" y="127"/>
                    <a:pt x="132" y="130"/>
                    <a:pt x="132" y="133"/>
                  </a:cubicBezTo>
                  <a:cubicBezTo>
                    <a:pt x="132" y="133"/>
                    <a:pt x="132" y="138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2"/>
                    <a:pt x="134" y="142"/>
                    <a:pt x="134" y="142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39"/>
                    <a:pt x="135" y="138"/>
                    <a:pt x="135" y="137"/>
                  </a:cubicBezTo>
                  <a:cubicBezTo>
                    <a:pt x="135" y="136"/>
                    <a:pt x="135" y="134"/>
                    <a:pt x="136" y="132"/>
                  </a:cubicBezTo>
                  <a:cubicBezTo>
                    <a:pt x="141" y="113"/>
                    <a:pt x="150" y="38"/>
                    <a:pt x="115" y="30"/>
                  </a:cubicBezTo>
                  <a:close/>
                  <a:moveTo>
                    <a:pt x="65" y="55"/>
                  </a:moveTo>
                  <a:cubicBezTo>
                    <a:pt x="64" y="55"/>
                    <a:pt x="64" y="55"/>
                    <a:pt x="63" y="55"/>
                  </a:cubicBezTo>
                  <a:cubicBezTo>
                    <a:pt x="64" y="55"/>
                    <a:pt x="65" y="55"/>
                    <a:pt x="66" y="55"/>
                  </a:cubicBezTo>
                  <a:lnTo>
                    <a:pt x="65" y="55"/>
                  </a:ln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6"/>
            <p:cNvSpPr/>
            <p:nvPr/>
          </p:nvSpPr>
          <p:spPr bwMode="auto">
            <a:xfrm>
              <a:off x="6148388" y="-1125538"/>
              <a:ext cx="703262" cy="917575"/>
            </a:xfrm>
            <a:custGeom>
              <a:avLst/>
              <a:gdLst>
                <a:gd name="T0" fmla="*/ 68 w 187"/>
                <a:gd name="T1" fmla="*/ 22 h 244"/>
                <a:gd name="T2" fmla="*/ 151 w 187"/>
                <a:gd name="T3" fmla="*/ 42 h 244"/>
                <a:gd name="T4" fmla="*/ 174 w 187"/>
                <a:gd name="T5" fmla="*/ 114 h 244"/>
                <a:gd name="T6" fmla="*/ 167 w 187"/>
                <a:gd name="T7" fmla="*/ 166 h 244"/>
                <a:gd name="T8" fmla="*/ 166 w 187"/>
                <a:gd name="T9" fmla="*/ 186 h 244"/>
                <a:gd name="T10" fmla="*/ 89 w 187"/>
                <a:gd name="T11" fmla="*/ 244 h 244"/>
                <a:gd name="T12" fmla="*/ 21 w 187"/>
                <a:gd name="T13" fmla="*/ 188 h 244"/>
                <a:gd name="T14" fmla="*/ 22 w 187"/>
                <a:gd name="T15" fmla="*/ 168 h 244"/>
                <a:gd name="T16" fmla="*/ 15 w 187"/>
                <a:gd name="T17" fmla="*/ 111 h 244"/>
                <a:gd name="T18" fmla="*/ 68 w 187"/>
                <a:gd name="T19" fmla="*/ 2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244">
                  <a:moveTo>
                    <a:pt x="68" y="22"/>
                  </a:moveTo>
                  <a:cubicBezTo>
                    <a:pt x="75" y="10"/>
                    <a:pt x="129" y="0"/>
                    <a:pt x="151" y="42"/>
                  </a:cubicBezTo>
                  <a:cubicBezTo>
                    <a:pt x="173" y="84"/>
                    <a:pt x="162" y="99"/>
                    <a:pt x="174" y="114"/>
                  </a:cubicBezTo>
                  <a:cubicBezTo>
                    <a:pt x="187" y="129"/>
                    <a:pt x="175" y="163"/>
                    <a:pt x="167" y="166"/>
                  </a:cubicBezTo>
                  <a:cubicBezTo>
                    <a:pt x="158" y="169"/>
                    <a:pt x="162" y="181"/>
                    <a:pt x="166" y="186"/>
                  </a:cubicBezTo>
                  <a:cubicBezTo>
                    <a:pt x="183" y="208"/>
                    <a:pt x="158" y="244"/>
                    <a:pt x="89" y="244"/>
                  </a:cubicBezTo>
                  <a:cubicBezTo>
                    <a:pt x="16" y="243"/>
                    <a:pt x="2" y="201"/>
                    <a:pt x="21" y="188"/>
                  </a:cubicBezTo>
                  <a:cubicBezTo>
                    <a:pt x="27" y="183"/>
                    <a:pt x="29" y="175"/>
                    <a:pt x="22" y="168"/>
                  </a:cubicBezTo>
                  <a:cubicBezTo>
                    <a:pt x="16" y="160"/>
                    <a:pt x="0" y="133"/>
                    <a:pt x="15" y="111"/>
                  </a:cubicBezTo>
                  <a:cubicBezTo>
                    <a:pt x="29" y="88"/>
                    <a:pt x="17" y="22"/>
                    <a:pt x="68" y="22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7"/>
            <p:cNvSpPr/>
            <p:nvPr/>
          </p:nvSpPr>
          <p:spPr bwMode="auto">
            <a:xfrm>
              <a:off x="5975350" y="-350837"/>
              <a:ext cx="1049337" cy="688975"/>
            </a:xfrm>
            <a:custGeom>
              <a:avLst/>
              <a:gdLst>
                <a:gd name="T0" fmla="*/ 166 w 279"/>
                <a:gd name="T1" fmla="*/ 0 h 183"/>
                <a:gd name="T2" fmla="*/ 112 w 279"/>
                <a:gd name="T3" fmla="*/ 2 h 183"/>
                <a:gd name="T4" fmla="*/ 30 w 279"/>
                <a:gd name="T5" fmla="*/ 37 h 183"/>
                <a:gd name="T6" fmla="*/ 0 w 279"/>
                <a:gd name="T7" fmla="*/ 183 h 183"/>
                <a:gd name="T8" fmla="*/ 279 w 279"/>
                <a:gd name="T9" fmla="*/ 183 h 183"/>
                <a:gd name="T10" fmla="*/ 249 w 279"/>
                <a:gd name="T11" fmla="*/ 37 h 183"/>
                <a:gd name="T12" fmla="*/ 166 w 279"/>
                <a:gd name="T1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183">
                  <a:moveTo>
                    <a:pt x="166" y="0"/>
                  </a:moveTo>
                  <a:cubicBezTo>
                    <a:pt x="165" y="1"/>
                    <a:pt x="112" y="1"/>
                    <a:pt x="112" y="2"/>
                  </a:cubicBezTo>
                  <a:cubicBezTo>
                    <a:pt x="95" y="26"/>
                    <a:pt x="59" y="31"/>
                    <a:pt x="30" y="37"/>
                  </a:cubicBezTo>
                  <a:cubicBezTo>
                    <a:pt x="2" y="43"/>
                    <a:pt x="0" y="159"/>
                    <a:pt x="0" y="183"/>
                  </a:cubicBezTo>
                  <a:cubicBezTo>
                    <a:pt x="279" y="183"/>
                    <a:pt x="279" y="183"/>
                    <a:pt x="279" y="183"/>
                  </a:cubicBezTo>
                  <a:cubicBezTo>
                    <a:pt x="279" y="159"/>
                    <a:pt x="278" y="43"/>
                    <a:pt x="249" y="37"/>
                  </a:cubicBezTo>
                  <a:cubicBezTo>
                    <a:pt x="220" y="30"/>
                    <a:pt x="182" y="25"/>
                    <a:pt x="166" y="0"/>
                  </a:cubicBezTo>
                  <a:close/>
                </a:path>
              </a:pathLst>
            </a:custGeom>
            <a:solidFill>
              <a:srgbClr val="EC6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8"/>
            <p:cNvSpPr/>
            <p:nvPr/>
          </p:nvSpPr>
          <p:spPr bwMode="auto">
            <a:xfrm>
              <a:off x="6396038" y="-350837"/>
              <a:ext cx="211137" cy="688975"/>
            </a:xfrm>
            <a:custGeom>
              <a:avLst/>
              <a:gdLst>
                <a:gd name="T0" fmla="*/ 56 w 56"/>
                <a:gd name="T1" fmla="*/ 2 h 183"/>
                <a:gd name="T2" fmla="*/ 56 w 56"/>
                <a:gd name="T3" fmla="*/ 15 h 183"/>
                <a:gd name="T4" fmla="*/ 42 w 56"/>
                <a:gd name="T5" fmla="*/ 183 h 183"/>
                <a:gd name="T6" fmla="*/ 13 w 56"/>
                <a:gd name="T7" fmla="*/ 183 h 183"/>
                <a:gd name="T8" fmla="*/ 0 w 56"/>
                <a:gd name="T9" fmla="*/ 16 h 183"/>
                <a:gd name="T10" fmla="*/ 0 w 56"/>
                <a:gd name="T11" fmla="*/ 2 h 183"/>
                <a:gd name="T12" fmla="*/ 0 w 56"/>
                <a:gd name="T13" fmla="*/ 2 h 183"/>
                <a:gd name="T14" fmla="*/ 54 w 56"/>
                <a:gd name="T15" fmla="*/ 0 h 183"/>
                <a:gd name="T16" fmla="*/ 56 w 56"/>
                <a:gd name="T17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83">
                  <a:moveTo>
                    <a:pt x="56" y="2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53" y="1"/>
                    <a:pt x="54" y="0"/>
                  </a:cubicBezTo>
                  <a:cubicBezTo>
                    <a:pt x="54" y="1"/>
                    <a:pt x="55" y="1"/>
                    <a:pt x="5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9"/>
            <p:cNvSpPr/>
            <p:nvPr/>
          </p:nvSpPr>
          <p:spPr bwMode="auto">
            <a:xfrm>
              <a:off x="6396038" y="-704850"/>
              <a:ext cx="211137" cy="508000"/>
            </a:xfrm>
            <a:custGeom>
              <a:avLst/>
              <a:gdLst>
                <a:gd name="T0" fmla="*/ 0 w 56"/>
                <a:gd name="T1" fmla="*/ 37 h 135"/>
                <a:gd name="T2" fmla="*/ 0 w 56"/>
                <a:gd name="T3" fmla="*/ 83 h 135"/>
                <a:gd name="T4" fmla="*/ 0 w 56"/>
                <a:gd name="T5" fmla="*/ 105 h 135"/>
                <a:gd name="T6" fmla="*/ 56 w 56"/>
                <a:gd name="T7" fmla="*/ 105 h 135"/>
                <a:gd name="T8" fmla="*/ 56 w 56"/>
                <a:gd name="T9" fmla="*/ 83 h 135"/>
                <a:gd name="T10" fmla="*/ 56 w 56"/>
                <a:gd name="T11" fmla="*/ 37 h 135"/>
                <a:gd name="T12" fmla="*/ 0 w 56"/>
                <a:gd name="T13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35">
                  <a:moveTo>
                    <a:pt x="0" y="37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4" y="134"/>
                    <a:pt x="39" y="135"/>
                    <a:pt x="56" y="105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0"/>
                    <a:pt x="0" y="0"/>
                    <a:pt x="0" y="37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0"/>
            <p:cNvSpPr/>
            <p:nvPr/>
          </p:nvSpPr>
          <p:spPr bwMode="auto">
            <a:xfrm>
              <a:off x="6692900" y="-696913"/>
              <a:ext cx="109537" cy="158750"/>
            </a:xfrm>
            <a:custGeom>
              <a:avLst/>
              <a:gdLst>
                <a:gd name="T0" fmla="*/ 22 w 29"/>
                <a:gd name="T1" fmla="*/ 3 h 42"/>
                <a:gd name="T2" fmla="*/ 5 w 29"/>
                <a:gd name="T3" fmla="*/ 17 h 42"/>
                <a:gd name="T4" fmla="*/ 7 w 29"/>
                <a:gd name="T5" fmla="*/ 40 h 42"/>
                <a:gd name="T6" fmla="*/ 25 w 29"/>
                <a:gd name="T7" fmla="*/ 26 h 42"/>
                <a:gd name="T8" fmla="*/ 22 w 29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2" y="3"/>
                  </a:moveTo>
                  <a:cubicBezTo>
                    <a:pt x="17" y="0"/>
                    <a:pt x="9" y="7"/>
                    <a:pt x="5" y="17"/>
                  </a:cubicBezTo>
                  <a:cubicBezTo>
                    <a:pt x="0" y="27"/>
                    <a:pt x="2" y="37"/>
                    <a:pt x="7" y="40"/>
                  </a:cubicBezTo>
                  <a:cubicBezTo>
                    <a:pt x="13" y="42"/>
                    <a:pt x="21" y="36"/>
                    <a:pt x="25" y="26"/>
                  </a:cubicBezTo>
                  <a:cubicBezTo>
                    <a:pt x="29" y="16"/>
                    <a:pt x="28" y="5"/>
                    <a:pt x="22" y="3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1"/>
            <p:cNvSpPr/>
            <p:nvPr/>
          </p:nvSpPr>
          <p:spPr bwMode="auto">
            <a:xfrm>
              <a:off x="6197600" y="-696913"/>
              <a:ext cx="107950" cy="158750"/>
            </a:xfrm>
            <a:custGeom>
              <a:avLst/>
              <a:gdLst>
                <a:gd name="T0" fmla="*/ 7 w 29"/>
                <a:gd name="T1" fmla="*/ 3 h 42"/>
                <a:gd name="T2" fmla="*/ 25 w 29"/>
                <a:gd name="T3" fmla="*/ 17 h 42"/>
                <a:gd name="T4" fmla="*/ 22 w 29"/>
                <a:gd name="T5" fmla="*/ 40 h 42"/>
                <a:gd name="T6" fmla="*/ 5 w 29"/>
                <a:gd name="T7" fmla="*/ 26 h 42"/>
                <a:gd name="T8" fmla="*/ 7 w 29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7" y="3"/>
                  </a:moveTo>
                  <a:cubicBezTo>
                    <a:pt x="13" y="0"/>
                    <a:pt x="21" y="7"/>
                    <a:pt x="25" y="17"/>
                  </a:cubicBezTo>
                  <a:cubicBezTo>
                    <a:pt x="29" y="27"/>
                    <a:pt x="28" y="37"/>
                    <a:pt x="22" y="40"/>
                  </a:cubicBezTo>
                  <a:cubicBezTo>
                    <a:pt x="17" y="42"/>
                    <a:pt x="9" y="36"/>
                    <a:pt x="5" y="26"/>
                  </a:cubicBezTo>
                  <a:cubicBezTo>
                    <a:pt x="0" y="16"/>
                    <a:pt x="2" y="5"/>
                    <a:pt x="7" y="3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2"/>
            <p:cNvSpPr/>
            <p:nvPr/>
          </p:nvSpPr>
          <p:spPr bwMode="auto">
            <a:xfrm>
              <a:off x="6396038" y="-436562"/>
              <a:ext cx="211137" cy="71438"/>
            </a:xfrm>
            <a:custGeom>
              <a:avLst/>
              <a:gdLst>
                <a:gd name="T0" fmla="*/ 56 w 56"/>
                <a:gd name="T1" fmla="*/ 0 h 19"/>
                <a:gd name="T2" fmla="*/ 0 w 56"/>
                <a:gd name="T3" fmla="*/ 0 h 19"/>
                <a:gd name="T4" fmla="*/ 0 w 56"/>
                <a:gd name="T5" fmla="*/ 2 h 19"/>
                <a:gd name="T6" fmla="*/ 27 w 56"/>
                <a:gd name="T7" fmla="*/ 19 h 19"/>
                <a:gd name="T8" fmla="*/ 56 w 56"/>
                <a:gd name="T9" fmla="*/ 2 h 19"/>
                <a:gd name="T10" fmla="*/ 56 w 5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">
                  <a:moveTo>
                    <a:pt x="5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7" y="19"/>
                    <a:pt x="27" y="19"/>
                  </a:cubicBezTo>
                  <a:cubicBezTo>
                    <a:pt x="38" y="19"/>
                    <a:pt x="56" y="2"/>
                    <a:pt x="56" y="2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C5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3"/>
            <p:cNvSpPr/>
            <p:nvPr/>
          </p:nvSpPr>
          <p:spPr bwMode="auto">
            <a:xfrm>
              <a:off x="6211888" y="-1027113"/>
              <a:ext cx="576262" cy="638175"/>
            </a:xfrm>
            <a:custGeom>
              <a:avLst/>
              <a:gdLst>
                <a:gd name="T0" fmla="*/ 77 w 153"/>
                <a:gd name="T1" fmla="*/ 170 h 170"/>
                <a:gd name="T2" fmla="*/ 11 w 153"/>
                <a:gd name="T3" fmla="*/ 101 h 170"/>
                <a:gd name="T4" fmla="*/ 77 w 153"/>
                <a:gd name="T5" fmla="*/ 0 h 170"/>
                <a:gd name="T6" fmla="*/ 142 w 153"/>
                <a:gd name="T7" fmla="*/ 101 h 170"/>
                <a:gd name="T8" fmla="*/ 77 w 153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70">
                  <a:moveTo>
                    <a:pt x="77" y="170"/>
                  </a:moveTo>
                  <a:cubicBezTo>
                    <a:pt x="59" y="170"/>
                    <a:pt x="23" y="142"/>
                    <a:pt x="11" y="101"/>
                  </a:cubicBezTo>
                  <a:cubicBezTo>
                    <a:pt x="0" y="59"/>
                    <a:pt x="22" y="0"/>
                    <a:pt x="77" y="0"/>
                  </a:cubicBezTo>
                  <a:cubicBezTo>
                    <a:pt x="132" y="0"/>
                    <a:pt x="153" y="59"/>
                    <a:pt x="142" y="101"/>
                  </a:cubicBezTo>
                  <a:cubicBezTo>
                    <a:pt x="131" y="142"/>
                    <a:pt x="94" y="170"/>
                    <a:pt x="77" y="170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4"/>
            <p:cNvSpPr/>
            <p:nvPr/>
          </p:nvSpPr>
          <p:spPr bwMode="auto">
            <a:xfrm>
              <a:off x="6238875" y="-342900"/>
              <a:ext cx="206375" cy="681038"/>
            </a:xfrm>
            <a:custGeom>
              <a:avLst/>
              <a:gdLst>
                <a:gd name="T0" fmla="*/ 130 w 130"/>
                <a:gd name="T1" fmla="*/ 429 h 429"/>
                <a:gd name="T2" fmla="*/ 76 w 130"/>
                <a:gd name="T3" fmla="*/ 429 h 429"/>
                <a:gd name="T4" fmla="*/ 71 w 130"/>
                <a:gd name="T5" fmla="*/ 429 h 429"/>
                <a:gd name="T6" fmla="*/ 14 w 130"/>
                <a:gd name="T7" fmla="*/ 189 h 429"/>
                <a:gd name="T8" fmla="*/ 73 w 130"/>
                <a:gd name="T9" fmla="*/ 149 h 429"/>
                <a:gd name="T10" fmla="*/ 0 w 130"/>
                <a:gd name="T11" fmla="*/ 116 h 429"/>
                <a:gd name="T12" fmla="*/ 47 w 130"/>
                <a:gd name="T13" fmla="*/ 42 h 429"/>
                <a:gd name="T14" fmla="*/ 66 w 130"/>
                <a:gd name="T15" fmla="*/ 14 h 429"/>
                <a:gd name="T16" fmla="*/ 99 w 130"/>
                <a:gd name="T17" fmla="*/ 0 h 429"/>
                <a:gd name="T18" fmla="*/ 99 w 130"/>
                <a:gd name="T19" fmla="*/ 33 h 429"/>
                <a:gd name="T20" fmla="*/ 130 w 130"/>
                <a:gd name="T21" fmla="*/ 429 h 429"/>
                <a:gd name="T22" fmla="*/ 130 w 130"/>
                <a:gd name="T2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429">
                  <a:moveTo>
                    <a:pt x="130" y="429"/>
                  </a:moveTo>
                  <a:lnTo>
                    <a:pt x="76" y="429"/>
                  </a:lnTo>
                  <a:lnTo>
                    <a:pt x="71" y="429"/>
                  </a:lnTo>
                  <a:lnTo>
                    <a:pt x="14" y="189"/>
                  </a:lnTo>
                  <a:lnTo>
                    <a:pt x="73" y="149"/>
                  </a:lnTo>
                  <a:lnTo>
                    <a:pt x="0" y="116"/>
                  </a:lnTo>
                  <a:lnTo>
                    <a:pt x="47" y="42"/>
                  </a:lnTo>
                  <a:lnTo>
                    <a:pt x="66" y="14"/>
                  </a:lnTo>
                  <a:lnTo>
                    <a:pt x="99" y="0"/>
                  </a:lnTo>
                  <a:lnTo>
                    <a:pt x="99" y="33"/>
                  </a:lnTo>
                  <a:lnTo>
                    <a:pt x="130" y="429"/>
                  </a:lnTo>
                  <a:lnTo>
                    <a:pt x="130" y="429"/>
                  </a:lnTo>
                  <a:close/>
                </a:path>
              </a:pathLst>
            </a:custGeom>
            <a:solidFill>
              <a:srgbClr val="F08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5"/>
            <p:cNvSpPr/>
            <p:nvPr/>
          </p:nvSpPr>
          <p:spPr bwMode="auto">
            <a:xfrm>
              <a:off x="6554788" y="-347662"/>
              <a:ext cx="206375" cy="685800"/>
            </a:xfrm>
            <a:custGeom>
              <a:avLst/>
              <a:gdLst>
                <a:gd name="T0" fmla="*/ 57 w 130"/>
                <a:gd name="T1" fmla="*/ 150 h 432"/>
                <a:gd name="T2" fmla="*/ 116 w 130"/>
                <a:gd name="T3" fmla="*/ 190 h 432"/>
                <a:gd name="T4" fmla="*/ 59 w 130"/>
                <a:gd name="T5" fmla="*/ 432 h 432"/>
                <a:gd name="T6" fmla="*/ 54 w 130"/>
                <a:gd name="T7" fmla="*/ 432 h 432"/>
                <a:gd name="T8" fmla="*/ 0 w 130"/>
                <a:gd name="T9" fmla="*/ 432 h 432"/>
                <a:gd name="T10" fmla="*/ 0 w 130"/>
                <a:gd name="T11" fmla="*/ 432 h 432"/>
                <a:gd name="T12" fmla="*/ 33 w 130"/>
                <a:gd name="T13" fmla="*/ 34 h 432"/>
                <a:gd name="T14" fmla="*/ 33 w 130"/>
                <a:gd name="T15" fmla="*/ 0 h 432"/>
                <a:gd name="T16" fmla="*/ 71 w 130"/>
                <a:gd name="T17" fmla="*/ 17 h 432"/>
                <a:gd name="T18" fmla="*/ 87 w 130"/>
                <a:gd name="T19" fmla="*/ 48 h 432"/>
                <a:gd name="T20" fmla="*/ 130 w 130"/>
                <a:gd name="T21" fmla="*/ 117 h 432"/>
                <a:gd name="T22" fmla="*/ 57 w 130"/>
                <a:gd name="T23" fmla="*/ 15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432">
                  <a:moveTo>
                    <a:pt x="57" y="150"/>
                  </a:moveTo>
                  <a:lnTo>
                    <a:pt x="116" y="190"/>
                  </a:lnTo>
                  <a:lnTo>
                    <a:pt x="59" y="432"/>
                  </a:lnTo>
                  <a:lnTo>
                    <a:pt x="54" y="432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33" y="34"/>
                  </a:lnTo>
                  <a:lnTo>
                    <a:pt x="33" y="0"/>
                  </a:lnTo>
                  <a:lnTo>
                    <a:pt x="71" y="17"/>
                  </a:lnTo>
                  <a:lnTo>
                    <a:pt x="87" y="48"/>
                  </a:lnTo>
                  <a:lnTo>
                    <a:pt x="130" y="117"/>
                  </a:lnTo>
                  <a:lnTo>
                    <a:pt x="57" y="150"/>
                  </a:lnTo>
                  <a:close/>
                </a:path>
              </a:pathLst>
            </a:custGeom>
            <a:solidFill>
              <a:srgbClr val="F08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6"/>
            <p:cNvSpPr/>
            <p:nvPr/>
          </p:nvSpPr>
          <p:spPr bwMode="auto">
            <a:xfrm>
              <a:off x="6208713" y="-1057275"/>
              <a:ext cx="608012" cy="439738"/>
            </a:xfrm>
            <a:custGeom>
              <a:avLst/>
              <a:gdLst>
                <a:gd name="T0" fmla="*/ 64 w 162"/>
                <a:gd name="T1" fmla="*/ 56 h 117"/>
                <a:gd name="T2" fmla="*/ 27 w 162"/>
                <a:gd name="T3" fmla="*/ 85 h 117"/>
                <a:gd name="T4" fmla="*/ 16 w 162"/>
                <a:gd name="T5" fmla="*/ 114 h 117"/>
                <a:gd name="T6" fmla="*/ 7 w 162"/>
                <a:gd name="T7" fmla="*/ 55 h 117"/>
                <a:gd name="T8" fmla="*/ 65 w 162"/>
                <a:gd name="T9" fmla="*/ 2 h 117"/>
                <a:gd name="T10" fmla="*/ 123 w 162"/>
                <a:gd name="T11" fmla="*/ 18 h 117"/>
                <a:gd name="T12" fmla="*/ 138 w 162"/>
                <a:gd name="T13" fmla="*/ 117 h 117"/>
                <a:gd name="T14" fmla="*/ 106 w 162"/>
                <a:gd name="T15" fmla="*/ 40 h 117"/>
                <a:gd name="T16" fmla="*/ 64 w 162"/>
                <a:gd name="T17" fmla="*/ 5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17">
                  <a:moveTo>
                    <a:pt x="64" y="56"/>
                  </a:moveTo>
                  <a:cubicBezTo>
                    <a:pt x="51" y="84"/>
                    <a:pt x="45" y="93"/>
                    <a:pt x="27" y="85"/>
                  </a:cubicBezTo>
                  <a:cubicBezTo>
                    <a:pt x="10" y="78"/>
                    <a:pt x="13" y="99"/>
                    <a:pt x="16" y="114"/>
                  </a:cubicBezTo>
                  <a:cubicBezTo>
                    <a:pt x="0" y="93"/>
                    <a:pt x="2" y="74"/>
                    <a:pt x="7" y="55"/>
                  </a:cubicBezTo>
                  <a:cubicBezTo>
                    <a:pt x="13" y="34"/>
                    <a:pt x="40" y="1"/>
                    <a:pt x="65" y="2"/>
                  </a:cubicBezTo>
                  <a:cubicBezTo>
                    <a:pt x="79" y="0"/>
                    <a:pt x="100" y="2"/>
                    <a:pt x="123" y="18"/>
                  </a:cubicBezTo>
                  <a:cubicBezTo>
                    <a:pt x="162" y="46"/>
                    <a:pt x="149" y="110"/>
                    <a:pt x="138" y="117"/>
                  </a:cubicBezTo>
                  <a:cubicBezTo>
                    <a:pt x="148" y="58"/>
                    <a:pt x="123" y="70"/>
                    <a:pt x="106" y="40"/>
                  </a:cubicBezTo>
                  <a:cubicBezTo>
                    <a:pt x="101" y="26"/>
                    <a:pt x="79" y="25"/>
                    <a:pt x="64" y="56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7"/>
            <p:cNvSpPr/>
            <p:nvPr/>
          </p:nvSpPr>
          <p:spPr bwMode="auto">
            <a:xfrm>
              <a:off x="3625850" y="-174625"/>
              <a:ext cx="247650" cy="433388"/>
            </a:xfrm>
            <a:custGeom>
              <a:avLst/>
              <a:gdLst>
                <a:gd name="T0" fmla="*/ 61 w 66"/>
                <a:gd name="T1" fmla="*/ 8 h 115"/>
                <a:gd name="T2" fmla="*/ 61 w 66"/>
                <a:gd name="T3" fmla="*/ 0 h 115"/>
                <a:gd name="T4" fmla="*/ 37 w 66"/>
                <a:gd name="T5" fmla="*/ 8 h 115"/>
                <a:gd name="T6" fmla="*/ 11 w 66"/>
                <a:gd name="T7" fmla="*/ 28 h 115"/>
                <a:gd name="T8" fmla="*/ 1 w 66"/>
                <a:gd name="T9" fmla="*/ 56 h 115"/>
                <a:gd name="T10" fmla="*/ 4 w 66"/>
                <a:gd name="T11" fmla="*/ 115 h 115"/>
                <a:gd name="T12" fmla="*/ 14 w 66"/>
                <a:gd name="T13" fmla="*/ 114 h 115"/>
                <a:gd name="T14" fmla="*/ 19 w 66"/>
                <a:gd name="T15" fmla="*/ 115 h 115"/>
                <a:gd name="T16" fmla="*/ 16 w 66"/>
                <a:gd name="T17" fmla="*/ 55 h 115"/>
                <a:gd name="T18" fmla="*/ 23 w 66"/>
                <a:gd name="T19" fmla="*/ 37 h 115"/>
                <a:gd name="T20" fmla="*/ 42 w 66"/>
                <a:gd name="T21" fmla="*/ 23 h 115"/>
                <a:gd name="T22" fmla="*/ 66 w 66"/>
                <a:gd name="T23" fmla="*/ 15 h 115"/>
                <a:gd name="T24" fmla="*/ 61 w 66"/>
                <a:gd name="T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15">
                  <a:moveTo>
                    <a:pt x="61" y="8"/>
                  </a:moveTo>
                  <a:cubicBezTo>
                    <a:pt x="60" y="6"/>
                    <a:pt x="60" y="3"/>
                    <a:pt x="61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28" y="12"/>
                    <a:pt x="18" y="19"/>
                    <a:pt x="11" y="28"/>
                  </a:cubicBezTo>
                  <a:cubicBezTo>
                    <a:pt x="4" y="36"/>
                    <a:pt x="0" y="46"/>
                    <a:pt x="1" y="56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" y="115"/>
                    <a:pt x="10" y="114"/>
                    <a:pt x="14" y="114"/>
                  </a:cubicBezTo>
                  <a:cubicBezTo>
                    <a:pt x="15" y="114"/>
                    <a:pt x="17" y="114"/>
                    <a:pt x="19" y="11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49"/>
                    <a:pt x="18" y="43"/>
                    <a:pt x="23" y="37"/>
                  </a:cubicBezTo>
                  <a:cubicBezTo>
                    <a:pt x="28" y="31"/>
                    <a:pt x="35" y="25"/>
                    <a:pt x="42" y="2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4" y="13"/>
                    <a:pt x="62" y="11"/>
                    <a:pt x="61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8"/>
            <p:cNvSpPr/>
            <p:nvPr/>
          </p:nvSpPr>
          <p:spPr bwMode="auto">
            <a:xfrm>
              <a:off x="3532188" y="255588"/>
              <a:ext cx="288925" cy="288925"/>
            </a:xfrm>
            <a:custGeom>
              <a:avLst/>
              <a:gdLst>
                <a:gd name="T0" fmla="*/ 29 w 77"/>
                <a:gd name="T1" fmla="*/ 1 h 77"/>
                <a:gd name="T2" fmla="*/ 0 w 77"/>
                <a:gd name="T3" fmla="*/ 39 h 77"/>
                <a:gd name="T4" fmla="*/ 39 w 77"/>
                <a:gd name="T5" fmla="*/ 77 h 77"/>
                <a:gd name="T6" fmla="*/ 77 w 77"/>
                <a:gd name="T7" fmla="*/ 39 h 77"/>
                <a:gd name="T8" fmla="*/ 44 w 77"/>
                <a:gd name="T9" fmla="*/ 1 h 77"/>
                <a:gd name="T10" fmla="*/ 39 w 77"/>
                <a:gd name="T11" fmla="*/ 0 h 77"/>
                <a:gd name="T12" fmla="*/ 29 w 77"/>
                <a:gd name="T1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29" y="1"/>
                  </a:moveTo>
                  <a:cubicBezTo>
                    <a:pt x="12" y="6"/>
                    <a:pt x="0" y="21"/>
                    <a:pt x="0" y="39"/>
                  </a:cubicBezTo>
                  <a:cubicBezTo>
                    <a:pt x="0" y="60"/>
                    <a:pt x="17" y="77"/>
                    <a:pt x="39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9"/>
                    <a:pt x="63" y="3"/>
                    <a:pt x="44" y="1"/>
                  </a:cubicBezTo>
                  <a:cubicBezTo>
                    <a:pt x="42" y="0"/>
                    <a:pt x="40" y="0"/>
                    <a:pt x="39" y="0"/>
                  </a:cubicBezTo>
                  <a:cubicBezTo>
                    <a:pt x="35" y="0"/>
                    <a:pt x="32" y="1"/>
                    <a:pt x="29" y="1"/>
                  </a:cubicBezTo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9"/>
            <p:cNvSpPr/>
            <p:nvPr/>
          </p:nvSpPr>
          <p:spPr bwMode="auto">
            <a:xfrm>
              <a:off x="3851275" y="-304800"/>
              <a:ext cx="342900" cy="206375"/>
            </a:xfrm>
            <a:custGeom>
              <a:avLst/>
              <a:gdLst>
                <a:gd name="T0" fmla="*/ 89 w 91"/>
                <a:gd name="T1" fmla="*/ 12 h 55"/>
                <a:gd name="T2" fmla="*/ 69 w 91"/>
                <a:gd name="T3" fmla="*/ 3 h 55"/>
                <a:gd name="T4" fmla="*/ 11 w 91"/>
                <a:gd name="T5" fmla="*/ 23 h 55"/>
                <a:gd name="T6" fmla="*/ 1 w 91"/>
                <a:gd name="T7" fmla="*/ 35 h 55"/>
                <a:gd name="T8" fmla="*/ 1 w 91"/>
                <a:gd name="T9" fmla="*/ 43 h 55"/>
                <a:gd name="T10" fmla="*/ 6 w 91"/>
                <a:gd name="T11" fmla="*/ 50 h 55"/>
                <a:gd name="T12" fmla="*/ 21 w 91"/>
                <a:gd name="T13" fmla="*/ 53 h 55"/>
                <a:gd name="T14" fmla="*/ 79 w 91"/>
                <a:gd name="T15" fmla="*/ 32 h 55"/>
                <a:gd name="T16" fmla="*/ 89 w 91"/>
                <a:gd name="T1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55">
                  <a:moveTo>
                    <a:pt x="89" y="12"/>
                  </a:moveTo>
                  <a:cubicBezTo>
                    <a:pt x="86" y="4"/>
                    <a:pt x="77" y="0"/>
                    <a:pt x="69" y="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5" y="25"/>
                    <a:pt x="2" y="30"/>
                    <a:pt x="1" y="35"/>
                  </a:cubicBezTo>
                  <a:cubicBezTo>
                    <a:pt x="0" y="38"/>
                    <a:pt x="0" y="41"/>
                    <a:pt x="1" y="43"/>
                  </a:cubicBezTo>
                  <a:cubicBezTo>
                    <a:pt x="2" y="46"/>
                    <a:pt x="4" y="48"/>
                    <a:pt x="6" y="50"/>
                  </a:cubicBezTo>
                  <a:cubicBezTo>
                    <a:pt x="10" y="53"/>
                    <a:pt x="16" y="55"/>
                    <a:pt x="21" y="5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87" y="30"/>
                    <a:pt x="91" y="21"/>
                    <a:pt x="89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0"/>
            <p:cNvSpPr/>
            <p:nvPr/>
          </p:nvSpPr>
          <p:spPr bwMode="auto">
            <a:xfrm>
              <a:off x="4922838" y="-174625"/>
              <a:ext cx="244475" cy="433388"/>
            </a:xfrm>
            <a:custGeom>
              <a:avLst/>
              <a:gdLst>
                <a:gd name="T0" fmla="*/ 61 w 65"/>
                <a:gd name="T1" fmla="*/ 8 h 115"/>
                <a:gd name="T2" fmla="*/ 60 w 65"/>
                <a:gd name="T3" fmla="*/ 0 h 115"/>
                <a:gd name="T4" fmla="*/ 37 w 65"/>
                <a:gd name="T5" fmla="*/ 8 h 115"/>
                <a:gd name="T6" fmla="*/ 11 w 65"/>
                <a:gd name="T7" fmla="*/ 28 h 115"/>
                <a:gd name="T8" fmla="*/ 1 w 65"/>
                <a:gd name="T9" fmla="*/ 56 h 115"/>
                <a:gd name="T10" fmla="*/ 4 w 65"/>
                <a:gd name="T11" fmla="*/ 115 h 115"/>
                <a:gd name="T12" fmla="*/ 13 w 65"/>
                <a:gd name="T13" fmla="*/ 114 h 115"/>
                <a:gd name="T14" fmla="*/ 19 w 65"/>
                <a:gd name="T15" fmla="*/ 115 h 115"/>
                <a:gd name="T16" fmla="*/ 16 w 65"/>
                <a:gd name="T17" fmla="*/ 55 h 115"/>
                <a:gd name="T18" fmla="*/ 23 w 65"/>
                <a:gd name="T19" fmla="*/ 37 h 115"/>
                <a:gd name="T20" fmla="*/ 42 w 65"/>
                <a:gd name="T21" fmla="*/ 23 h 115"/>
                <a:gd name="T22" fmla="*/ 65 w 65"/>
                <a:gd name="T23" fmla="*/ 15 h 115"/>
                <a:gd name="T24" fmla="*/ 61 w 65"/>
                <a:gd name="T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15">
                  <a:moveTo>
                    <a:pt x="61" y="8"/>
                  </a:moveTo>
                  <a:cubicBezTo>
                    <a:pt x="60" y="6"/>
                    <a:pt x="60" y="3"/>
                    <a:pt x="60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27" y="12"/>
                    <a:pt x="18" y="19"/>
                    <a:pt x="11" y="28"/>
                  </a:cubicBezTo>
                  <a:cubicBezTo>
                    <a:pt x="4" y="36"/>
                    <a:pt x="0" y="46"/>
                    <a:pt x="1" y="56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" y="115"/>
                    <a:pt x="10" y="114"/>
                    <a:pt x="13" y="114"/>
                  </a:cubicBezTo>
                  <a:cubicBezTo>
                    <a:pt x="15" y="114"/>
                    <a:pt x="17" y="114"/>
                    <a:pt x="19" y="11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5" y="49"/>
                    <a:pt x="18" y="43"/>
                    <a:pt x="23" y="37"/>
                  </a:cubicBezTo>
                  <a:cubicBezTo>
                    <a:pt x="28" y="31"/>
                    <a:pt x="35" y="25"/>
                    <a:pt x="42" y="23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3" y="13"/>
                    <a:pt x="62" y="11"/>
                    <a:pt x="61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1"/>
            <p:cNvSpPr/>
            <p:nvPr/>
          </p:nvSpPr>
          <p:spPr bwMode="auto">
            <a:xfrm>
              <a:off x="4829175" y="255588"/>
              <a:ext cx="288925" cy="288925"/>
            </a:xfrm>
            <a:custGeom>
              <a:avLst/>
              <a:gdLst>
                <a:gd name="T0" fmla="*/ 29 w 77"/>
                <a:gd name="T1" fmla="*/ 1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44 w 77"/>
                <a:gd name="T9" fmla="*/ 1 h 77"/>
                <a:gd name="T10" fmla="*/ 38 w 77"/>
                <a:gd name="T11" fmla="*/ 0 h 77"/>
                <a:gd name="T12" fmla="*/ 29 w 77"/>
                <a:gd name="T1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29" y="1"/>
                  </a:moveTo>
                  <a:cubicBezTo>
                    <a:pt x="12" y="6"/>
                    <a:pt x="0" y="21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9"/>
                    <a:pt x="62" y="3"/>
                    <a:pt x="44" y="1"/>
                  </a:cubicBezTo>
                  <a:cubicBezTo>
                    <a:pt x="42" y="0"/>
                    <a:pt x="40" y="0"/>
                    <a:pt x="38" y="0"/>
                  </a:cubicBezTo>
                  <a:cubicBezTo>
                    <a:pt x="35" y="0"/>
                    <a:pt x="32" y="1"/>
                    <a:pt x="29" y="1"/>
                  </a:cubicBezTo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2"/>
            <p:cNvSpPr/>
            <p:nvPr/>
          </p:nvSpPr>
          <p:spPr bwMode="auto">
            <a:xfrm>
              <a:off x="5148263" y="-304800"/>
              <a:ext cx="342900" cy="206375"/>
            </a:xfrm>
            <a:custGeom>
              <a:avLst/>
              <a:gdLst>
                <a:gd name="T0" fmla="*/ 88 w 91"/>
                <a:gd name="T1" fmla="*/ 12 h 55"/>
                <a:gd name="T2" fmla="*/ 68 w 91"/>
                <a:gd name="T3" fmla="*/ 3 h 55"/>
                <a:gd name="T4" fmla="*/ 11 w 91"/>
                <a:gd name="T5" fmla="*/ 23 h 55"/>
                <a:gd name="T6" fmla="*/ 0 w 91"/>
                <a:gd name="T7" fmla="*/ 35 h 55"/>
                <a:gd name="T8" fmla="*/ 1 w 91"/>
                <a:gd name="T9" fmla="*/ 43 h 55"/>
                <a:gd name="T10" fmla="*/ 5 w 91"/>
                <a:gd name="T11" fmla="*/ 50 h 55"/>
                <a:gd name="T12" fmla="*/ 21 w 91"/>
                <a:gd name="T13" fmla="*/ 53 h 55"/>
                <a:gd name="T14" fmla="*/ 79 w 91"/>
                <a:gd name="T15" fmla="*/ 32 h 55"/>
                <a:gd name="T16" fmla="*/ 88 w 91"/>
                <a:gd name="T1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55">
                  <a:moveTo>
                    <a:pt x="88" y="12"/>
                  </a:moveTo>
                  <a:cubicBezTo>
                    <a:pt x="85" y="4"/>
                    <a:pt x="77" y="0"/>
                    <a:pt x="68" y="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5" y="25"/>
                    <a:pt x="1" y="30"/>
                    <a:pt x="0" y="35"/>
                  </a:cubicBezTo>
                  <a:cubicBezTo>
                    <a:pt x="0" y="38"/>
                    <a:pt x="0" y="41"/>
                    <a:pt x="1" y="43"/>
                  </a:cubicBezTo>
                  <a:cubicBezTo>
                    <a:pt x="2" y="46"/>
                    <a:pt x="3" y="48"/>
                    <a:pt x="5" y="50"/>
                  </a:cubicBezTo>
                  <a:cubicBezTo>
                    <a:pt x="9" y="53"/>
                    <a:pt x="15" y="55"/>
                    <a:pt x="21" y="5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87" y="30"/>
                    <a:pt x="91" y="21"/>
                    <a:pt x="8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3"/>
            <p:cNvSpPr/>
            <p:nvPr/>
          </p:nvSpPr>
          <p:spPr bwMode="auto">
            <a:xfrm>
              <a:off x="6769100" y="-174625"/>
              <a:ext cx="244475" cy="433388"/>
            </a:xfrm>
            <a:custGeom>
              <a:avLst/>
              <a:gdLst>
                <a:gd name="T0" fmla="*/ 4 w 65"/>
                <a:gd name="T1" fmla="*/ 8 h 115"/>
                <a:gd name="T2" fmla="*/ 5 w 65"/>
                <a:gd name="T3" fmla="*/ 0 h 115"/>
                <a:gd name="T4" fmla="*/ 28 w 65"/>
                <a:gd name="T5" fmla="*/ 8 h 115"/>
                <a:gd name="T6" fmla="*/ 54 w 65"/>
                <a:gd name="T7" fmla="*/ 28 h 115"/>
                <a:gd name="T8" fmla="*/ 64 w 65"/>
                <a:gd name="T9" fmla="*/ 56 h 115"/>
                <a:gd name="T10" fmla="*/ 61 w 65"/>
                <a:gd name="T11" fmla="*/ 115 h 115"/>
                <a:gd name="T12" fmla="*/ 52 w 65"/>
                <a:gd name="T13" fmla="*/ 114 h 115"/>
                <a:gd name="T14" fmla="*/ 46 w 65"/>
                <a:gd name="T15" fmla="*/ 115 h 115"/>
                <a:gd name="T16" fmla="*/ 49 w 65"/>
                <a:gd name="T17" fmla="*/ 55 h 115"/>
                <a:gd name="T18" fmla="*/ 42 w 65"/>
                <a:gd name="T19" fmla="*/ 37 h 115"/>
                <a:gd name="T20" fmla="*/ 23 w 65"/>
                <a:gd name="T21" fmla="*/ 23 h 115"/>
                <a:gd name="T22" fmla="*/ 0 w 65"/>
                <a:gd name="T23" fmla="*/ 15 h 115"/>
                <a:gd name="T24" fmla="*/ 4 w 65"/>
                <a:gd name="T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15">
                  <a:moveTo>
                    <a:pt x="4" y="8"/>
                  </a:moveTo>
                  <a:cubicBezTo>
                    <a:pt x="5" y="6"/>
                    <a:pt x="5" y="3"/>
                    <a:pt x="5" y="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8" y="12"/>
                    <a:pt x="47" y="19"/>
                    <a:pt x="54" y="28"/>
                  </a:cubicBezTo>
                  <a:cubicBezTo>
                    <a:pt x="61" y="36"/>
                    <a:pt x="65" y="46"/>
                    <a:pt x="64" y="56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58" y="115"/>
                    <a:pt x="55" y="114"/>
                    <a:pt x="52" y="114"/>
                  </a:cubicBezTo>
                  <a:cubicBezTo>
                    <a:pt x="50" y="114"/>
                    <a:pt x="48" y="114"/>
                    <a:pt x="46" y="11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49"/>
                    <a:pt x="47" y="43"/>
                    <a:pt x="42" y="37"/>
                  </a:cubicBezTo>
                  <a:cubicBezTo>
                    <a:pt x="37" y="31"/>
                    <a:pt x="30" y="25"/>
                    <a:pt x="23" y="2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3"/>
                    <a:pt x="3" y="11"/>
                    <a:pt x="4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4"/>
            <p:cNvSpPr/>
            <p:nvPr/>
          </p:nvSpPr>
          <p:spPr bwMode="auto">
            <a:xfrm>
              <a:off x="6816725" y="255588"/>
              <a:ext cx="290512" cy="288925"/>
            </a:xfrm>
            <a:custGeom>
              <a:avLst/>
              <a:gdLst>
                <a:gd name="T0" fmla="*/ 48 w 77"/>
                <a:gd name="T1" fmla="*/ 1 h 77"/>
                <a:gd name="T2" fmla="*/ 77 w 77"/>
                <a:gd name="T3" fmla="*/ 39 h 77"/>
                <a:gd name="T4" fmla="*/ 39 w 77"/>
                <a:gd name="T5" fmla="*/ 77 h 77"/>
                <a:gd name="T6" fmla="*/ 0 w 77"/>
                <a:gd name="T7" fmla="*/ 39 h 77"/>
                <a:gd name="T8" fmla="*/ 33 w 77"/>
                <a:gd name="T9" fmla="*/ 1 h 77"/>
                <a:gd name="T10" fmla="*/ 39 w 77"/>
                <a:gd name="T11" fmla="*/ 0 h 77"/>
                <a:gd name="T12" fmla="*/ 48 w 77"/>
                <a:gd name="T1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48" y="1"/>
                  </a:moveTo>
                  <a:cubicBezTo>
                    <a:pt x="65" y="6"/>
                    <a:pt x="77" y="21"/>
                    <a:pt x="77" y="39"/>
                  </a:cubicBez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9"/>
                  </a:cubicBezTo>
                  <a:cubicBezTo>
                    <a:pt x="0" y="19"/>
                    <a:pt x="15" y="3"/>
                    <a:pt x="33" y="1"/>
                  </a:cubicBezTo>
                  <a:cubicBezTo>
                    <a:pt x="35" y="0"/>
                    <a:pt x="37" y="0"/>
                    <a:pt x="39" y="0"/>
                  </a:cubicBezTo>
                  <a:cubicBezTo>
                    <a:pt x="42" y="0"/>
                    <a:pt x="45" y="1"/>
                    <a:pt x="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5"/>
            <p:cNvSpPr/>
            <p:nvPr/>
          </p:nvSpPr>
          <p:spPr bwMode="auto">
            <a:xfrm>
              <a:off x="6445250" y="-304800"/>
              <a:ext cx="342900" cy="206375"/>
            </a:xfrm>
            <a:custGeom>
              <a:avLst/>
              <a:gdLst>
                <a:gd name="T0" fmla="*/ 3 w 91"/>
                <a:gd name="T1" fmla="*/ 12 h 55"/>
                <a:gd name="T2" fmla="*/ 23 w 91"/>
                <a:gd name="T3" fmla="*/ 3 h 55"/>
                <a:gd name="T4" fmla="*/ 81 w 91"/>
                <a:gd name="T5" fmla="*/ 23 h 55"/>
                <a:gd name="T6" fmla="*/ 91 w 91"/>
                <a:gd name="T7" fmla="*/ 35 h 55"/>
                <a:gd name="T8" fmla="*/ 90 w 91"/>
                <a:gd name="T9" fmla="*/ 43 h 55"/>
                <a:gd name="T10" fmla="*/ 86 w 91"/>
                <a:gd name="T11" fmla="*/ 50 h 55"/>
                <a:gd name="T12" fmla="*/ 70 w 91"/>
                <a:gd name="T13" fmla="*/ 53 h 55"/>
                <a:gd name="T14" fmla="*/ 12 w 91"/>
                <a:gd name="T15" fmla="*/ 32 h 55"/>
                <a:gd name="T16" fmla="*/ 3 w 91"/>
                <a:gd name="T1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55">
                  <a:moveTo>
                    <a:pt x="3" y="12"/>
                  </a:moveTo>
                  <a:cubicBezTo>
                    <a:pt x="6" y="4"/>
                    <a:pt x="14" y="0"/>
                    <a:pt x="23" y="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6" y="25"/>
                    <a:pt x="90" y="30"/>
                    <a:pt x="91" y="35"/>
                  </a:cubicBezTo>
                  <a:cubicBezTo>
                    <a:pt x="91" y="38"/>
                    <a:pt x="91" y="41"/>
                    <a:pt x="90" y="43"/>
                  </a:cubicBezTo>
                  <a:cubicBezTo>
                    <a:pt x="89" y="46"/>
                    <a:pt x="88" y="48"/>
                    <a:pt x="86" y="50"/>
                  </a:cubicBezTo>
                  <a:cubicBezTo>
                    <a:pt x="82" y="53"/>
                    <a:pt x="76" y="55"/>
                    <a:pt x="70" y="5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4" y="30"/>
                    <a:pt x="0" y="21"/>
                    <a:pt x="3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6"/>
            <p:cNvSpPr/>
            <p:nvPr/>
          </p:nvSpPr>
          <p:spPr bwMode="auto">
            <a:xfrm>
              <a:off x="3117850" y="401638"/>
              <a:ext cx="4437062" cy="793750"/>
            </a:xfrm>
            <a:custGeom>
              <a:avLst/>
              <a:gdLst>
                <a:gd name="T0" fmla="*/ 1428 w 2795"/>
                <a:gd name="T1" fmla="*/ 0 h 500"/>
                <a:gd name="T2" fmla="*/ 1345 w 2795"/>
                <a:gd name="T3" fmla="*/ 0 h 500"/>
                <a:gd name="T4" fmla="*/ 0 w 2795"/>
                <a:gd name="T5" fmla="*/ 0 h 500"/>
                <a:gd name="T6" fmla="*/ 50 w 2795"/>
                <a:gd name="T7" fmla="*/ 500 h 500"/>
                <a:gd name="T8" fmla="*/ 1345 w 2795"/>
                <a:gd name="T9" fmla="*/ 500 h 500"/>
                <a:gd name="T10" fmla="*/ 1428 w 2795"/>
                <a:gd name="T11" fmla="*/ 500 h 500"/>
                <a:gd name="T12" fmla="*/ 2743 w 2795"/>
                <a:gd name="T13" fmla="*/ 500 h 500"/>
                <a:gd name="T14" fmla="*/ 2795 w 2795"/>
                <a:gd name="T15" fmla="*/ 0 h 500"/>
                <a:gd name="T16" fmla="*/ 1428 w 2795"/>
                <a:gd name="T1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5" h="500">
                  <a:moveTo>
                    <a:pt x="1428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428" y="500"/>
                  </a:lnTo>
                  <a:lnTo>
                    <a:pt x="2743" y="500"/>
                  </a:lnTo>
                  <a:lnTo>
                    <a:pt x="2795" y="0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7"/>
            <p:cNvSpPr/>
            <p:nvPr/>
          </p:nvSpPr>
          <p:spPr bwMode="auto">
            <a:xfrm>
              <a:off x="3117850" y="401638"/>
              <a:ext cx="4437062" cy="793750"/>
            </a:xfrm>
            <a:custGeom>
              <a:avLst/>
              <a:gdLst>
                <a:gd name="T0" fmla="*/ 1428 w 2795"/>
                <a:gd name="T1" fmla="*/ 0 h 500"/>
                <a:gd name="T2" fmla="*/ 1345 w 2795"/>
                <a:gd name="T3" fmla="*/ 0 h 500"/>
                <a:gd name="T4" fmla="*/ 0 w 2795"/>
                <a:gd name="T5" fmla="*/ 0 h 500"/>
                <a:gd name="T6" fmla="*/ 50 w 2795"/>
                <a:gd name="T7" fmla="*/ 500 h 500"/>
                <a:gd name="T8" fmla="*/ 1345 w 2795"/>
                <a:gd name="T9" fmla="*/ 500 h 500"/>
                <a:gd name="T10" fmla="*/ 1428 w 2795"/>
                <a:gd name="T11" fmla="*/ 500 h 500"/>
                <a:gd name="T12" fmla="*/ 2743 w 2795"/>
                <a:gd name="T13" fmla="*/ 500 h 500"/>
                <a:gd name="T14" fmla="*/ 2795 w 2795"/>
                <a:gd name="T15" fmla="*/ 0 h 500"/>
                <a:gd name="T16" fmla="*/ 1428 w 2795"/>
                <a:gd name="T1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5" h="500">
                  <a:moveTo>
                    <a:pt x="1428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428" y="500"/>
                  </a:lnTo>
                  <a:lnTo>
                    <a:pt x="2743" y="500"/>
                  </a:lnTo>
                  <a:lnTo>
                    <a:pt x="2795" y="0"/>
                  </a:lnTo>
                  <a:lnTo>
                    <a:pt x="14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8"/>
            <p:cNvSpPr/>
            <p:nvPr/>
          </p:nvSpPr>
          <p:spPr bwMode="auto">
            <a:xfrm>
              <a:off x="3001963" y="327025"/>
              <a:ext cx="4665662" cy="74613"/>
            </a:xfrm>
            <a:custGeom>
              <a:avLst/>
              <a:gdLst>
                <a:gd name="T0" fmla="*/ 1487 w 2939"/>
                <a:gd name="T1" fmla="*/ 0 h 47"/>
                <a:gd name="T2" fmla="*/ 1433 w 2939"/>
                <a:gd name="T3" fmla="*/ 0 h 47"/>
                <a:gd name="T4" fmla="*/ 0 w 2939"/>
                <a:gd name="T5" fmla="*/ 0 h 47"/>
                <a:gd name="T6" fmla="*/ 0 w 2939"/>
                <a:gd name="T7" fmla="*/ 47 h 47"/>
                <a:gd name="T8" fmla="*/ 1433 w 2939"/>
                <a:gd name="T9" fmla="*/ 47 h 47"/>
                <a:gd name="T10" fmla="*/ 1487 w 2939"/>
                <a:gd name="T11" fmla="*/ 47 h 47"/>
                <a:gd name="T12" fmla="*/ 2939 w 2939"/>
                <a:gd name="T13" fmla="*/ 47 h 47"/>
                <a:gd name="T14" fmla="*/ 2939 w 2939"/>
                <a:gd name="T15" fmla="*/ 0 h 47"/>
                <a:gd name="T16" fmla="*/ 1487 w 2939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9" h="47">
                  <a:moveTo>
                    <a:pt x="1487" y="0"/>
                  </a:moveTo>
                  <a:lnTo>
                    <a:pt x="1433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433" y="47"/>
                  </a:lnTo>
                  <a:lnTo>
                    <a:pt x="1487" y="47"/>
                  </a:lnTo>
                  <a:lnTo>
                    <a:pt x="2939" y="47"/>
                  </a:lnTo>
                  <a:lnTo>
                    <a:pt x="2939" y="0"/>
                  </a:lnTo>
                  <a:lnTo>
                    <a:pt x="1487" y="0"/>
                  </a:ln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9"/>
            <p:cNvSpPr/>
            <p:nvPr/>
          </p:nvSpPr>
          <p:spPr bwMode="auto">
            <a:xfrm>
              <a:off x="3001963" y="327025"/>
              <a:ext cx="4665662" cy="74613"/>
            </a:xfrm>
            <a:custGeom>
              <a:avLst/>
              <a:gdLst>
                <a:gd name="T0" fmla="*/ 1487 w 2939"/>
                <a:gd name="T1" fmla="*/ 0 h 47"/>
                <a:gd name="T2" fmla="*/ 1433 w 2939"/>
                <a:gd name="T3" fmla="*/ 0 h 47"/>
                <a:gd name="T4" fmla="*/ 0 w 2939"/>
                <a:gd name="T5" fmla="*/ 0 h 47"/>
                <a:gd name="T6" fmla="*/ 0 w 2939"/>
                <a:gd name="T7" fmla="*/ 47 h 47"/>
                <a:gd name="T8" fmla="*/ 1433 w 2939"/>
                <a:gd name="T9" fmla="*/ 47 h 47"/>
                <a:gd name="T10" fmla="*/ 1487 w 2939"/>
                <a:gd name="T11" fmla="*/ 47 h 47"/>
                <a:gd name="T12" fmla="*/ 2939 w 2939"/>
                <a:gd name="T13" fmla="*/ 47 h 47"/>
                <a:gd name="T14" fmla="*/ 2939 w 2939"/>
                <a:gd name="T15" fmla="*/ 0 h 47"/>
                <a:gd name="T16" fmla="*/ 1487 w 2939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9" h="47">
                  <a:moveTo>
                    <a:pt x="1487" y="0"/>
                  </a:moveTo>
                  <a:lnTo>
                    <a:pt x="1433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433" y="47"/>
                  </a:lnTo>
                  <a:lnTo>
                    <a:pt x="1487" y="47"/>
                  </a:lnTo>
                  <a:lnTo>
                    <a:pt x="2939" y="47"/>
                  </a:lnTo>
                  <a:lnTo>
                    <a:pt x="2939" y="0"/>
                  </a:lnTo>
                  <a:lnTo>
                    <a:pt x="14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0"/>
            <p:cNvSpPr/>
            <p:nvPr/>
          </p:nvSpPr>
          <p:spPr bwMode="auto">
            <a:xfrm>
              <a:off x="3117850" y="401638"/>
              <a:ext cx="2200275" cy="793750"/>
            </a:xfrm>
            <a:custGeom>
              <a:avLst/>
              <a:gdLst>
                <a:gd name="T0" fmla="*/ 1386 w 1386"/>
                <a:gd name="T1" fmla="*/ 0 h 500"/>
                <a:gd name="T2" fmla="*/ 1345 w 1386"/>
                <a:gd name="T3" fmla="*/ 0 h 500"/>
                <a:gd name="T4" fmla="*/ 0 w 1386"/>
                <a:gd name="T5" fmla="*/ 0 h 500"/>
                <a:gd name="T6" fmla="*/ 50 w 1386"/>
                <a:gd name="T7" fmla="*/ 500 h 500"/>
                <a:gd name="T8" fmla="*/ 1345 w 1386"/>
                <a:gd name="T9" fmla="*/ 500 h 500"/>
                <a:gd name="T10" fmla="*/ 1386 w 1386"/>
                <a:gd name="T11" fmla="*/ 500 h 500"/>
                <a:gd name="T12" fmla="*/ 1386 w 1386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6" h="500">
                  <a:moveTo>
                    <a:pt x="1386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386" y="500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8B6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1"/>
            <p:cNvSpPr/>
            <p:nvPr/>
          </p:nvSpPr>
          <p:spPr bwMode="auto">
            <a:xfrm>
              <a:off x="3117850" y="401638"/>
              <a:ext cx="2200275" cy="793750"/>
            </a:xfrm>
            <a:custGeom>
              <a:avLst/>
              <a:gdLst>
                <a:gd name="T0" fmla="*/ 1386 w 1386"/>
                <a:gd name="T1" fmla="*/ 0 h 500"/>
                <a:gd name="T2" fmla="*/ 1345 w 1386"/>
                <a:gd name="T3" fmla="*/ 0 h 500"/>
                <a:gd name="T4" fmla="*/ 0 w 1386"/>
                <a:gd name="T5" fmla="*/ 0 h 500"/>
                <a:gd name="T6" fmla="*/ 50 w 1386"/>
                <a:gd name="T7" fmla="*/ 500 h 500"/>
                <a:gd name="T8" fmla="*/ 1345 w 1386"/>
                <a:gd name="T9" fmla="*/ 500 h 500"/>
                <a:gd name="T10" fmla="*/ 1386 w 1386"/>
                <a:gd name="T11" fmla="*/ 500 h 500"/>
                <a:gd name="T12" fmla="*/ 1386 w 1386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6" h="500">
                  <a:moveTo>
                    <a:pt x="1386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386" y="500"/>
                  </a:lnTo>
                  <a:lnTo>
                    <a:pt x="1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2"/>
            <p:cNvSpPr/>
            <p:nvPr/>
          </p:nvSpPr>
          <p:spPr bwMode="auto">
            <a:xfrm>
              <a:off x="3001963" y="327025"/>
              <a:ext cx="2316162" cy="74613"/>
            </a:xfrm>
            <a:custGeom>
              <a:avLst/>
              <a:gdLst>
                <a:gd name="T0" fmla="*/ 1459 w 1459"/>
                <a:gd name="T1" fmla="*/ 0 h 47"/>
                <a:gd name="T2" fmla="*/ 1433 w 1459"/>
                <a:gd name="T3" fmla="*/ 0 h 47"/>
                <a:gd name="T4" fmla="*/ 1430 w 1459"/>
                <a:gd name="T5" fmla="*/ 0 h 47"/>
                <a:gd name="T6" fmla="*/ 1371 w 1459"/>
                <a:gd name="T7" fmla="*/ 0 h 47"/>
                <a:gd name="T8" fmla="*/ 1321 w 1459"/>
                <a:gd name="T9" fmla="*/ 0 h 47"/>
                <a:gd name="T10" fmla="*/ 1163 w 1459"/>
                <a:gd name="T11" fmla="*/ 0 h 47"/>
                <a:gd name="T12" fmla="*/ 845 w 1459"/>
                <a:gd name="T13" fmla="*/ 0 h 47"/>
                <a:gd name="T14" fmla="*/ 786 w 1459"/>
                <a:gd name="T15" fmla="*/ 0 h 47"/>
                <a:gd name="T16" fmla="*/ 781 w 1459"/>
                <a:gd name="T17" fmla="*/ 0 h 47"/>
                <a:gd name="T18" fmla="*/ 706 w 1459"/>
                <a:gd name="T19" fmla="*/ 0 h 47"/>
                <a:gd name="T20" fmla="*/ 698 w 1459"/>
                <a:gd name="T21" fmla="*/ 0 h 47"/>
                <a:gd name="T22" fmla="*/ 642 w 1459"/>
                <a:gd name="T23" fmla="*/ 0 h 47"/>
                <a:gd name="T24" fmla="*/ 504 w 1459"/>
                <a:gd name="T25" fmla="*/ 0 h 47"/>
                <a:gd name="T26" fmla="*/ 346 w 1459"/>
                <a:gd name="T27" fmla="*/ 0 h 47"/>
                <a:gd name="T28" fmla="*/ 0 w 1459"/>
                <a:gd name="T29" fmla="*/ 0 h 47"/>
                <a:gd name="T30" fmla="*/ 0 w 1459"/>
                <a:gd name="T31" fmla="*/ 47 h 47"/>
                <a:gd name="T32" fmla="*/ 73 w 1459"/>
                <a:gd name="T33" fmla="*/ 47 h 47"/>
                <a:gd name="T34" fmla="*/ 1433 w 1459"/>
                <a:gd name="T35" fmla="*/ 47 h 47"/>
                <a:gd name="T36" fmla="*/ 1459 w 1459"/>
                <a:gd name="T37" fmla="*/ 47 h 47"/>
                <a:gd name="T38" fmla="*/ 1459 w 1459"/>
                <a:gd name="T3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9" h="47">
                  <a:moveTo>
                    <a:pt x="1459" y="0"/>
                  </a:moveTo>
                  <a:lnTo>
                    <a:pt x="1433" y="0"/>
                  </a:lnTo>
                  <a:lnTo>
                    <a:pt x="1430" y="0"/>
                  </a:lnTo>
                  <a:lnTo>
                    <a:pt x="1371" y="0"/>
                  </a:lnTo>
                  <a:lnTo>
                    <a:pt x="1321" y="0"/>
                  </a:lnTo>
                  <a:lnTo>
                    <a:pt x="1163" y="0"/>
                  </a:lnTo>
                  <a:lnTo>
                    <a:pt x="845" y="0"/>
                  </a:lnTo>
                  <a:lnTo>
                    <a:pt x="786" y="0"/>
                  </a:lnTo>
                  <a:lnTo>
                    <a:pt x="781" y="0"/>
                  </a:lnTo>
                  <a:lnTo>
                    <a:pt x="706" y="0"/>
                  </a:lnTo>
                  <a:lnTo>
                    <a:pt x="698" y="0"/>
                  </a:lnTo>
                  <a:lnTo>
                    <a:pt x="642" y="0"/>
                  </a:lnTo>
                  <a:lnTo>
                    <a:pt x="504" y="0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73" y="47"/>
                  </a:lnTo>
                  <a:lnTo>
                    <a:pt x="1433" y="47"/>
                  </a:lnTo>
                  <a:lnTo>
                    <a:pt x="1459" y="47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rgbClr val="6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3"/>
            <p:cNvSpPr/>
            <p:nvPr/>
          </p:nvSpPr>
          <p:spPr bwMode="auto">
            <a:xfrm>
              <a:off x="3001963" y="327025"/>
              <a:ext cx="2316162" cy="74613"/>
            </a:xfrm>
            <a:custGeom>
              <a:avLst/>
              <a:gdLst>
                <a:gd name="T0" fmla="*/ 1459 w 1459"/>
                <a:gd name="T1" fmla="*/ 0 h 47"/>
                <a:gd name="T2" fmla="*/ 1433 w 1459"/>
                <a:gd name="T3" fmla="*/ 0 h 47"/>
                <a:gd name="T4" fmla="*/ 1430 w 1459"/>
                <a:gd name="T5" fmla="*/ 0 h 47"/>
                <a:gd name="T6" fmla="*/ 1371 w 1459"/>
                <a:gd name="T7" fmla="*/ 0 h 47"/>
                <a:gd name="T8" fmla="*/ 1321 w 1459"/>
                <a:gd name="T9" fmla="*/ 0 h 47"/>
                <a:gd name="T10" fmla="*/ 1163 w 1459"/>
                <a:gd name="T11" fmla="*/ 0 h 47"/>
                <a:gd name="T12" fmla="*/ 845 w 1459"/>
                <a:gd name="T13" fmla="*/ 0 h 47"/>
                <a:gd name="T14" fmla="*/ 786 w 1459"/>
                <a:gd name="T15" fmla="*/ 0 h 47"/>
                <a:gd name="T16" fmla="*/ 781 w 1459"/>
                <a:gd name="T17" fmla="*/ 0 h 47"/>
                <a:gd name="T18" fmla="*/ 706 w 1459"/>
                <a:gd name="T19" fmla="*/ 0 h 47"/>
                <a:gd name="T20" fmla="*/ 698 w 1459"/>
                <a:gd name="T21" fmla="*/ 0 h 47"/>
                <a:gd name="T22" fmla="*/ 642 w 1459"/>
                <a:gd name="T23" fmla="*/ 0 h 47"/>
                <a:gd name="T24" fmla="*/ 504 w 1459"/>
                <a:gd name="T25" fmla="*/ 0 h 47"/>
                <a:gd name="T26" fmla="*/ 346 w 1459"/>
                <a:gd name="T27" fmla="*/ 0 h 47"/>
                <a:gd name="T28" fmla="*/ 0 w 1459"/>
                <a:gd name="T29" fmla="*/ 0 h 47"/>
                <a:gd name="T30" fmla="*/ 0 w 1459"/>
                <a:gd name="T31" fmla="*/ 47 h 47"/>
                <a:gd name="T32" fmla="*/ 73 w 1459"/>
                <a:gd name="T33" fmla="*/ 47 h 47"/>
                <a:gd name="T34" fmla="*/ 1433 w 1459"/>
                <a:gd name="T35" fmla="*/ 47 h 47"/>
                <a:gd name="T36" fmla="*/ 1459 w 1459"/>
                <a:gd name="T37" fmla="*/ 47 h 47"/>
                <a:gd name="T38" fmla="*/ 1459 w 1459"/>
                <a:gd name="T3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9" h="47">
                  <a:moveTo>
                    <a:pt x="1459" y="0"/>
                  </a:moveTo>
                  <a:lnTo>
                    <a:pt x="1433" y="0"/>
                  </a:lnTo>
                  <a:lnTo>
                    <a:pt x="1430" y="0"/>
                  </a:lnTo>
                  <a:lnTo>
                    <a:pt x="1371" y="0"/>
                  </a:lnTo>
                  <a:lnTo>
                    <a:pt x="1321" y="0"/>
                  </a:lnTo>
                  <a:lnTo>
                    <a:pt x="1163" y="0"/>
                  </a:lnTo>
                  <a:lnTo>
                    <a:pt x="845" y="0"/>
                  </a:lnTo>
                  <a:lnTo>
                    <a:pt x="786" y="0"/>
                  </a:lnTo>
                  <a:lnTo>
                    <a:pt x="781" y="0"/>
                  </a:lnTo>
                  <a:lnTo>
                    <a:pt x="706" y="0"/>
                  </a:lnTo>
                  <a:lnTo>
                    <a:pt x="698" y="0"/>
                  </a:lnTo>
                  <a:lnTo>
                    <a:pt x="642" y="0"/>
                  </a:lnTo>
                  <a:lnTo>
                    <a:pt x="504" y="0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73" y="47"/>
                  </a:lnTo>
                  <a:lnTo>
                    <a:pt x="1433" y="47"/>
                  </a:lnTo>
                  <a:lnTo>
                    <a:pt x="1459" y="47"/>
                  </a:lnTo>
                  <a:lnTo>
                    <a:pt x="14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2846A676A8FF4378111787D5B5D6A64F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865" y="199390"/>
            <a:ext cx="1473835" cy="147383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H_Number_1"/>
          <p:cNvSpPr/>
          <p:nvPr>
            <p:custDataLst>
              <p:tags r:id="rId1"/>
            </p:custDataLst>
          </p:nvPr>
        </p:nvSpPr>
        <p:spPr>
          <a:xfrm>
            <a:off x="142104" y="147803"/>
            <a:ext cx="498951" cy="498614"/>
          </a:xfrm>
          <a:prstGeom prst="rect">
            <a:avLst/>
          </a:prstGeom>
          <a:solidFill>
            <a:srgbClr val="EC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MH_Entry_1"/>
          <p:cNvSpPr/>
          <p:nvPr>
            <p:custDataLst>
              <p:tags r:id="rId2"/>
            </p:custDataLst>
          </p:nvPr>
        </p:nvSpPr>
        <p:spPr>
          <a:xfrm>
            <a:off x="718525" y="147803"/>
            <a:ext cx="4027591" cy="498614"/>
          </a:xfrm>
          <a:prstGeom prst="rect">
            <a:avLst/>
          </a:prstGeom>
          <a:solidFill>
            <a:srgbClr val="EC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活动流程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图文框 15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501015" y="911860"/>
            <a:ext cx="2340000" cy="1440000"/>
          </a:xfrm>
          <a:prstGeom prst="rect">
            <a:avLst/>
          </a:prstGeom>
        </p:spPr>
      </p:pic>
      <p:pic>
        <p:nvPicPr>
          <p:cNvPr id="3" name="图片 2" descr="IMG_20191012_123511"/>
          <p:cNvPicPr/>
          <p:nvPr/>
        </p:nvPicPr>
        <p:blipFill>
          <a:blip r:embed="rId4"/>
          <a:stretch>
            <a:fillRect/>
          </a:stretch>
        </p:blipFill>
        <p:spPr>
          <a:xfrm>
            <a:off x="3430905" y="911860"/>
            <a:ext cx="2340000" cy="1440000"/>
          </a:xfrm>
          <a:prstGeom prst="rect">
            <a:avLst/>
          </a:prstGeom>
        </p:spPr>
      </p:pic>
      <p:pic>
        <p:nvPicPr>
          <p:cNvPr id="4" name="图片 3" descr="-787e4befff4c74b4"/>
          <p:cNvPicPr/>
          <p:nvPr/>
        </p:nvPicPr>
        <p:blipFill>
          <a:blip r:embed="rId5"/>
          <a:stretch>
            <a:fillRect/>
          </a:stretch>
        </p:blipFill>
        <p:spPr>
          <a:xfrm>
            <a:off x="9290685" y="911860"/>
            <a:ext cx="2340000" cy="1440000"/>
          </a:xfrm>
          <a:prstGeom prst="rect">
            <a:avLst/>
          </a:prstGeom>
        </p:spPr>
      </p:pic>
      <p:pic>
        <p:nvPicPr>
          <p:cNvPr id="5" name="图片 4" descr="-271e46a375b6f775"/>
          <p:cNvPicPr/>
          <p:nvPr/>
        </p:nvPicPr>
        <p:blipFill>
          <a:blip r:embed="rId6"/>
          <a:stretch>
            <a:fillRect/>
          </a:stretch>
        </p:blipFill>
        <p:spPr>
          <a:xfrm>
            <a:off x="6360795" y="911860"/>
            <a:ext cx="2340000" cy="14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1350" y="2673350"/>
            <a:ext cx="2222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活动前分组、讨论</a:t>
            </a:r>
            <a:endParaRPr lang="zh-CN" altLang="en-US" sz="200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0320" y="2673350"/>
            <a:ext cx="1541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天府三街</a:t>
            </a:r>
            <a:endParaRPr lang="zh-CN" altLang="en-US" sz="200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36100" y="2739390"/>
            <a:ext cx="2194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</a:t>
            </a:r>
            <a:r>
              <a:rPr lang="zh-CN" altLang="en-US" sz="20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大厦门口</a:t>
            </a:r>
            <a:endParaRPr lang="zh-CN" altLang="en-US" sz="200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51625" y="2739390"/>
            <a:ext cx="1758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软件园</a:t>
            </a:r>
            <a:r>
              <a:rPr lang="en-US" altLang="zh-CN" sz="20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sz="200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61ede8daae2a3c6c"/>
          <p:cNvPicPr/>
          <p:nvPr/>
        </p:nvPicPr>
        <p:blipFill>
          <a:blip r:embed="rId7"/>
          <a:stretch>
            <a:fillRect/>
          </a:stretch>
        </p:blipFill>
        <p:spPr>
          <a:xfrm>
            <a:off x="2652395" y="3838575"/>
            <a:ext cx="2115185" cy="1586865"/>
          </a:xfrm>
          <a:prstGeom prst="rect">
            <a:avLst/>
          </a:prstGeom>
        </p:spPr>
      </p:pic>
      <p:pic>
        <p:nvPicPr>
          <p:cNvPr id="14" name="图片 13" descr="5020b6210a6d4ec"/>
          <p:cNvPicPr/>
          <p:nvPr/>
        </p:nvPicPr>
        <p:blipFill>
          <a:blip r:embed="rId8"/>
          <a:stretch>
            <a:fillRect/>
          </a:stretch>
        </p:blipFill>
        <p:spPr>
          <a:xfrm rot="16200000">
            <a:off x="7568565" y="3750310"/>
            <a:ext cx="1596390" cy="2093595"/>
          </a:xfrm>
          <a:prstGeom prst="rect">
            <a:avLst/>
          </a:prstGeom>
        </p:spPr>
      </p:pic>
      <p:sp>
        <p:nvSpPr>
          <p:cNvPr id="57" name="文本框 47"/>
          <p:cNvSpPr txBox="1">
            <a:spLocks noChangeArrowheads="1"/>
          </p:cNvSpPr>
          <p:nvPr/>
        </p:nvSpPr>
        <p:spPr bwMode="auto">
          <a:xfrm>
            <a:off x="501015" y="3800475"/>
            <a:ext cx="1962785" cy="162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早上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10:00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天府三街地铁口访问路上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ICT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业人，并进行问卷调查。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47"/>
          <p:cNvSpPr txBox="1">
            <a:spLocks noChangeArrowheads="1"/>
          </p:cNvSpPr>
          <p:nvPr/>
        </p:nvSpPr>
        <p:spPr bwMode="auto">
          <a:xfrm>
            <a:off x="9512935" y="3999230"/>
            <a:ext cx="1980565" cy="215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中午饭点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11:30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Tencent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大厦门口蹲点从公司出来的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ICT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业人，并进行问卷调查。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624195" y="4278630"/>
            <a:ext cx="1210945" cy="1210945"/>
          </a:xfrm>
          <a:prstGeom prst="ellipse">
            <a:avLst/>
          </a:prstGeom>
          <a:solidFill>
            <a:srgbClr val="FFBF1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b"/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>
            <a:stCxn id="37" idx="6"/>
          </p:cNvCxnSpPr>
          <p:nvPr/>
        </p:nvCxnSpPr>
        <p:spPr>
          <a:xfrm flipV="1">
            <a:off x="6835140" y="4883785"/>
            <a:ext cx="485140" cy="635"/>
          </a:xfrm>
          <a:prstGeom prst="line">
            <a:avLst/>
          </a:prstGeom>
          <a:ln>
            <a:solidFill>
              <a:srgbClr val="FFB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6" idx="2"/>
          </p:cNvCxnSpPr>
          <p:nvPr/>
        </p:nvCxnSpPr>
        <p:spPr>
          <a:xfrm flipH="1" flipV="1">
            <a:off x="4486910" y="4361180"/>
            <a:ext cx="608965" cy="635"/>
          </a:xfrm>
          <a:prstGeom prst="line">
            <a:avLst/>
          </a:prstGeom>
          <a:ln>
            <a:solidFill>
              <a:srgbClr val="374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095875" y="3838575"/>
            <a:ext cx="1047115" cy="1045845"/>
          </a:xfrm>
          <a:prstGeom prst="ellipse">
            <a:avLst/>
          </a:prstGeom>
          <a:solidFill>
            <a:srgbClr val="374E7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b"/>
          <a:p>
            <a:pPr algn="ctr">
              <a:defRPr/>
            </a:pPr>
            <a:endParaRPr lang="zh-CN" altLang="en-US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76850" y="4161790"/>
            <a:ext cx="9188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群英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99785" y="4694555"/>
            <a:ext cx="812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荟萃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7"/>
          <p:cNvSpPr/>
          <p:nvPr/>
        </p:nvSpPr>
        <p:spPr>
          <a:xfrm rot="16200000">
            <a:off x="2929255" y="2343150"/>
            <a:ext cx="1067435" cy="1094740"/>
          </a:xfrm>
          <a:prstGeom prst="teardrop">
            <a:avLst/>
          </a:prstGeom>
          <a:solidFill>
            <a:srgbClr val="EC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36000" tIns="36000" rIns="108000" anchor="ctr"/>
          <a:lstStyle/>
          <a:p>
            <a:pPr algn="ctr">
              <a:defRPr/>
            </a:pPr>
            <a:endParaRPr lang="th-TH" sz="3600" dirty="0"/>
          </a:p>
        </p:txBody>
      </p:sp>
      <p:sp>
        <p:nvSpPr>
          <p:cNvPr id="3" name="Teardrop 10"/>
          <p:cNvSpPr/>
          <p:nvPr/>
        </p:nvSpPr>
        <p:spPr>
          <a:xfrm rot="10800000">
            <a:off x="2915920" y="1172845"/>
            <a:ext cx="779145" cy="758825"/>
          </a:xfrm>
          <a:prstGeom prst="teardrop">
            <a:avLst/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36000" rIns="36000" anchor="ctr"/>
          <a:lstStyle/>
          <a:p>
            <a:pPr algn="ctr">
              <a:defRPr/>
            </a:pPr>
            <a:endParaRPr lang="th-TH" sz="4000" dirty="0"/>
          </a:p>
        </p:txBody>
      </p:sp>
      <p:sp>
        <p:nvSpPr>
          <p:cNvPr id="4" name="Teardrop 6"/>
          <p:cNvSpPr/>
          <p:nvPr/>
        </p:nvSpPr>
        <p:spPr>
          <a:xfrm>
            <a:off x="1731645" y="2357120"/>
            <a:ext cx="778510" cy="760095"/>
          </a:xfrm>
          <a:prstGeom prst="teardrop">
            <a:avLst/>
          </a:prstGeom>
          <a:solidFill>
            <a:srgbClr val="FFB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Ins="108000" anchor="ctr"/>
          <a:lstStyle/>
          <a:p>
            <a:pPr algn="ctr">
              <a:defRPr/>
            </a:pPr>
            <a:endParaRPr lang="th-TH" sz="3600" dirty="0"/>
          </a:p>
        </p:txBody>
      </p:sp>
      <p:sp>
        <p:nvSpPr>
          <p:cNvPr id="5" name="Teardrop 8"/>
          <p:cNvSpPr/>
          <p:nvPr/>
        </p:nvSpPr>
        <p:spPr>
          <a:xfrm rot="5400000">
            <a:off x="1734820" y="1174115"/>
            <a:ext cx="759460" cy="778510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tIns="36000" rIns="0" anchor="ctr"/>
          <a:lstStyle/>
          <a:p>
            <a:pPr algn="ctr">
              <a:defRPr/>
            </a:pPr>
            <a:endParaRPr lang="th-TH" sz="3600" dirty="0"/>
          </a:p>
        </p:txBody>
      </p:sp>
      <p:sp>
        <p:nvSpPr>
          <p:cNvPr id="2054" name="Freeform 52"/>
          <p:cNvSpPr>
            <a:spLocks noEditPoints="1"/>
          </p:cNvSpPr>
          <p:nvPr/>
        </p:nvSpPr>
        <p:spPr bwMode="auto">
          <a:xfrm>
            <a:off x="2022475" y="2569210"/>
            <a:ext cx="320675" cy="336550"/>
          </a:xfrm>
          <a:custGeom>
            <a:avLst/>
            <a:gdLst>
              <a:gd name="T0" fmla="*/ 67 w 67"/>
              <a:gd name="T1" fmla="*/ 67 h 72"/>
              <a:gd name="T2" fmla="*/ 61 w 67"/>
              <a:gd name="T3" fmla="*/ 72 h 72"/>
              <a:gd name="T4" fmla="*/ 5 w 67"/>
              <a:gd name="T5" fmla="*/ 72 h 72"/>
              <a:gd name="T6" fmla="*/ 0 w 67"/>
              <a:gd name="T7" fmla="*/ 67 h 72"/>
              <a:gd name="T8" fmla="*/ 0 w 67"/>
              <a:gd name="T9" fmla="*/ 16 h 72"/>
              <a:gd name="T10" fmla="*/ 5 w 67"/>
              <a:gd name="T11" fmla="*/ 11 h 72"/>
              <a:gd name="T12" fmla="*/ 10 w 67"/>
              <a:gd name="T13" fmla="*/ 11 h 72"/>
              <a:gd name="T14" fmla="*/ 10 w 67"/>
              <a:gd name="T15" fmla="*/ 7 h 72"/>
              <a:gd name="T16" fmla="*/ 16 w 67"/>
              <a:gd name="T17" fmla="*/ 0 h 72"/>
              <a:gd name="T18" fmla="*/ 19 w 67"/>
              <a:gd name="T19" fmla="*/ 0 h 72"/>
              <a:gd name="T20" fmla="*/ 25 w 67"/>
              <a:gd name="T21" fmla="*/ 7 h 72"/>
              <a:gd name="T22" fmla="*/ 25 w 67"/>
              <a:gd name="T23" fmla="*/ 11 h 72"/>
              <a:gd name="T24" fmla="*/ 41 w 67"/>
              <a:gd name="T25" fmla="*/ 11 h 72"/>
              <a:gd name="T26" fmla="*/ 41 w 67"/>
              <a:gd name="T27" fmla="*/ 7 h 72"/>
              <a:gd name="T28" fmla="*/ 47 w 67"/>
              <a:gd name="T29" fmla="*/ 0 h 72"/>
              <a:gd name="T30" fmla="*/ 50 w 67"/>
              <a:gd name="T31" fmla="*/ 0 h 72"/>
              <a:gd name="T32" fmla="*/ 56 w 67"/>
              <a:gd name="T33" fmla="*/ 7 h 72"/>
              <a:gd name="T34" fmla="*/ 56 w 67"/>
              <a:gd name="T35" fmla="*/ 11 h 72"/>
              <a:gd name="T36" fmla="*/ 61 w 67"/>
              <a:gd name="T37" fmla="*/ 11 h 72"/>
              <a:gd name="T38" fmla="*/ 67 w 67"/>
              <a:gd name="T39" fmla="*/ 16 h 72"/>
              <a:gd name="T40" fmla="*/ 67 w 67"/>
              <a:gd name="T41" fmla="*/ 67 h 72"/>
              <a:gd name="T42" fmla="*/ 61 w 67"/>
              <a:gd name="T43" fmla="*/ 67 h 72"/>
              <a:gd name="T44" fmla="*/ 61 w 67"/>
              <a:gd name="T45" fmla="*/ 26 h 72"/>
              <a:gd name="T46" fmla="*/ 5 w 67"/>
              <a:gd name="T47" fmla="*/ 26 h 72"/>
              <a:gd name="T48" fmla="*/ 5 w 67"/>
              <a:gd name="T49" fmla="*/ 67 h 72"/>
              <a:gd name="T50" fmla="*/ 61 w 67"/>
              <a:gd name="T51" fmla="*/ 67 h 72"/>
              <a:gd name="T52" fmla="*/ 20 w 67"/>
              <a:gd name="T53" fmla="*/ 7 h 72"/>
              <a:gd name="T54" fmla="*/ 19 w 67"/>
              <a:gd name="T55" fmla="*/ 5 h 72"/>
              <a:gd name="T56" fmla="*/ 16 w 67"/>
              <a:gd name="T57" fmla="*/ 5 h 72"/>
              <a:gd name="T58" fmla="*/ 15 w 67"/>
              <a:gd name="T59" fmla="*/ 7 h 72"/>
              <a:gd name="T60" fmla="*/ 15 w 67"/>
              <a:gd name="T61" fmla="*/ 18 h 72"/>
              <a:gd name="T62" fmla="*/ 16 w 67"/>
              <a:gd name="T63" fmla="*/ 20 h 72"/>
              <a:gd name="T64" fmla="*/ 19 w 67"/>
              <a:gd name="T65" fmla="*/ 20 h 72"/>
              <a:gd name="T66" fmla="*/ 20 w 67"/>
              <a:gd name="T67" fmla="*/ 18 h 72"/>
              <a:gd name="T68" fmla="*/ 20 w 67"/>
              <a:gd name="T69" fmla="*/ 7 h 72"/>
              <a:gd name="T70" fmla="*/ 51 w 67"/>
              <a:gd name="T71" fmla="*/ 7 h 72"/>
              <a:gd name="T72" fmla="*/ 50 w 67"/>
              <a:gd name="T73" fmla="*/ 5 h 72"/>
              <a:gd name="T74" fmla="*/ 47 w 67"/>
              <a:gd name="T75" fmla="*/ 5 h 72"/>
              <a:gd name="T76" fmla="*/ 46 w 67"/>
              <a:gd name="T77" fmla="*/ 7 h 72"/>
              <a:gd name="T78" fmla="*/ 46 w 67"/>
              <a:gd name="T79" fmla="*/ 18 h 72"/>
              <a:gd name="T80" fmla="*/ 47 w 67"/>
              <a:gd name="T81" fmla="*/ 20 h 72"/>
              <a:gd name="T82" fmla="*/ 50 w 67"/>
              <a:gd name="T83" fmla="*/ 20 h 72"/>
              <a:gd name="T84" fmla="*/ 51 w 67"/>
              <a:gd name="T85" fmla="*/ 18 h 72"/>
              <a:gd name="T86" fmla="*/ 51 w 67"/>
              <a:gd name="T87" fmla="*/ 7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5" name="Freeform 42"/>
          <p:cNvSpPr>
            <a:spLocks noEditPoints="1"/>
          </p:cNvSpPr>
          <p:nvPr/>
        </p:nvSpPr>
        <p:spPr bwMode="auto">
          <a:xfrm>
            <a:off x="3289300" y="2744470"/>
            <a:ext cx="347980" cy="292735"/>
          </a:xfrm>
          <a:custGeom>
            <a:avLst/>
            <a:gdLst>
              <a:gd name="T0" fmla="*/ 73 w 73"/>
              <a:gd name="T1" fmla="*/ 47 h 63"/>
              <a:gd name="T2" fmla="*/ 67 w 73"/>
              <a:gd name="T3" fmla="*/ 53 h 63"/>
              <a:gd name="T4" fmla="*/ 46 w 73"/>
              <a:gd name="T5" fmla="*/ 53 h 63"/>
              <a:gd name="T6" fmla="*/ 48 w 73"/>
              <a:gd name="T7" fmla="*/ 60 h 63"/>
              <a:gd name="T8" fmla="*/ 46 w 73"/>
              <a:gd name="T9" fmla="*/ 63 h 63"/>
              <a:gd name="T10" fmla="*/ 26 w 73"/>
              <a:gd name="T11" fmla="*/ 63 h 63"/>
              <a:gd name="T12" fmla="*/ 24 w 73"/>
              <a:gd name="T13" fmla="*/ 60 h 63"/>
              <a:gd name="T14" fmla="*/ 26 w 73"/>
              <a:gd name="T15" fmla="*/ 53 h 63"/>
              <a:gd name="T16" fmla="*/ 6 w 73"/>
              <a:gd name="T17" fmla="*/ 53 h 63"/>
              <a:gd name="T18" fmla="*/ 0 w 73"/>
              <a:gd name="T19" fmla="*/ 47 h 63"/>
              <a:gd name="T20" fmla="*/ 0 w 73"/>
              <a:gd name="T21" fmla="*/ 6 h 63"/>
              <a:gd name="T22" fmla="*/ 6 w 73"/>
              <a:gd name="T23" fmla="*/ 0 h 63"/>
              <a:gd name="T24" fmla="*/ 67 w 73"/>
              <a:gd name="T25" fmla="*/ 0 h 63"/>
              <a:gd name="T26" fmla="*/ 73 w 73"/>
              <a:gd name="T27" fmla="*/ 6 h 63"/>
              <a:gd name="T28" fmla="*/ 73 w 73"/>
              <a:gd name="T29" fmla="*/ 47 h 63"/>
              <a:gd name="T30" fmla="*/ 68 w 73"/>
              <a:gd name="T31" fmla="*/ 6 h 63"/>
              <a:gd name="T32" fmla="*/ 67 w 73"/>
              <a:gd name="T33" fmla="*/ 5 h 63"/>
              <a:gd name="T34" fmla="*/ 6 w 73"/>
              <a:gd name="T35" fmla="*/ 5 h 63"/>
              <a:gd name="T36" fmla="*/ 5 w 73"/>
              <a:gd name="T37" fmla="*/ 6 h 63"/>
              <a:gd name="T38" fmla="*/ 5 w 73"/>
              <a:gd name="T39" fmla="*/ 37 h 63"/>
              <a:gd name="T40" fmla="*/ 6 w 73"/>
              <a:gd name="T41" fmla="*/ 39 h 63"/>
              <a:gd name="T42" fmla="*/ 67 w 73"/>
              <a:gd name="T43" fmla="*/ 39 h 63"/>
              <a:gd name="T44" fmla="*/ 68 w 73"/>
              <a:gd name="T45" fmla="*/ 37 h 63"/>
              <a:gd name="T46" fmla="*/ 68 w 73"/>
              <a:gd name="T47" fmla="*/ 6 h 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6" name="Freeform 178"/>
          <p:cNvSpPr>
            <a:spLocks noEditPoints="1"/>
          </p:cNvSpPr>
          <p:nvPr/>
        </p:nvSpPr>
        <p:spPr bwMode="auto">
          <a:xfrm>
            <a:off x="3131820" y="1506220"/>
            <a:ext cx="347980" cy="256540"/>
          </a:xfrm>
          <a:custGeom>
            <a:avLst/>
            <a:gdLst>
              <a:gd name="T0" fmla="*/ 158 w 158"/>
              <a:gd name="T1" fmla="*/ 119 h 119"/>
              <a:gd name="T2" fmla="*/ 0 w 158"/>
              <a:gd name="T3" fmla="*/ 119 h 119"/>
              <a:gd name="T4" fmla="*/ 0 w 158"/>
              <a:gd name="T5" fmla="*/ 0 h 119"/>
              <a:gd name="T6" fmla="*/ 9 w 158"/>
              <a:gd name="T7" fmla="*/ 0 h 119"/>
              <a:gd name="T8" fmla="*/ 9 w 158"/>
              <a:gd name="T9" fmla="*/ 108 h 119"/>
              <a:gd name="T10" fmla="*/ 158 w 158"/>
              <a:gd name="T11" fmla="*/ 108 h 119"/>
              <a:gd name="T12" fmla="*/ 158 w 158"/>
              <a:gd name="T13" fmla="*/ 119 h 119"/>
              <a:gd name="T14" fmla="*/ 50 w 158"/>
              <a:gd name="T15" fmla="*/ 99 h 119"/>
              <a:gd name="T16" fmla="*/ 29 w 158"/>
              <a:gd name="T17" fmla="*/ 99 h 119"/>
              <a:gd name="T18" fmla="*/ 29 w 158"/>
              <a:gd name="T19" fmla="*/ 60 h 119"/>
              <a:gd name="T20" fmla="*/ 50 w 158"/>
              <a:gd name="T21" fmla="*/ 60 h 119"/>
              <a:gd name="T22" fmla="*/ 50 w 158"/>
              <a:gd name="T23" fmla="*/ 99 h 119"/>
              <a:gd name="T24" fmla="*/ 78 w 158"/>
              <a:gd name="T25" fmla="*/ 99 h 119"/>
              <a:gd name="T26" fmla="*/ 59 w 158"/>
              <a:gd name="T27" fmla="*/ 99 h 119"/>
              <a:gd name="T28" fmla="*/ 59 w 158"/>
              <a:gd name="T29" fmla="*/ 19 h 119"/>
              <a:gd name="T30" fmla="*/ 78 w 158"/>
              <a:gd name="T31" fmla="*/ 19 h 119"/>
              <a:gd name="T32" fmla="*/ 78 w 158"/>
              <a:gd name="T33" fmla="*/ 99 h 119"/>
              <a:gd name="T34" fmla="*/ 109 w 158"/>
              <a:gd name="T35" fmla="*/ 99 h 119"/>
              <a:gd name="T36" fmla="*/ 89 w 158"/>
              <a:gd name="T37" fmla="*/ 99 h 119"/>
              <a:gd name="T38" fmla="*/ 89 w 158"/>
              <a:gd name="T39" fmla="*/ 39 h 119"/>
              <a:gd name="T40" fmla="*/ 109 w 158"/>
              <a:gd name="T41" fmla="*/ 39 h 119"/>
              <a:gd name="T42" fmla="*/ 109 w 158"/>
              <a:gd name="T43" fmla="*/ 99 h 119"/>
              <a:gd name="T44" fmla="*/ 139 w 158"/>
              <a:gd name="T45" fmla="*/ 99 h 119"/>
              <a:gd name="T46" fmla="*/ 119 w 158"/>
              <a:gd name="T47" fmla="*/ 99 h 119"/>
              <a:gd name="T48" fmla="*/ 119 w 158"/>
              <a:gd name="T49" fmla="*/ 11 h 119"/>
              <a:gd name="T50" fmla="*/ 139 w 158"/>
              <a:gd name="T51" fmla="*/ 11 h 119"/>
              <a:gd name="T52" fmla="*/ 139 w 158"/>
              <a:gd name="T53" fmla="*/ 99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" name="Freeform 86"/>
          <p:cNvSpPr>
            <a:spLocks noEditPoints="1"/>
          </p:cNvSpPr>
          <p:nvPr/>
        </p:nvSpPr>
        <p:spPr bwMode="auto">
          <a:xfrm>
            <a:off x="2063750" y="1438275"/>
            <a:ext cx="238760" cy="391795"/>
          </a:xfrm>
          <a:custGeom>
            <a:avLst/>
            <a:gdLst>
              <a:gd name="T0" fmla="*/ 29 w 29"/>
              <a:gd name="T1" fmla="*/ 44 h 49"/>
              <a:gd name="T2" fmla="*/ 24 w 29"/>
              <a:gd name="T3" fmla="*/ 49 h 49"/>
              <a:gd name="T4" fmla="*/ 5 w 29"/>
              <a:gd name="T5" fmla="*/ 49 h 49"/>
              <a:gd name="T6" fmla="*/ 0 w 29"/>
              <a:gd name="T7" fmla="*/ 44 h 49"/>
              <a:gd name="T8" fmla="*/ 0 w 29"/>
              <a:gd name="T9" fmla="*/ 5 h 49"/>
              <a:gd name="T10" fmla="*/ 5 w 29"/>
              <a:gd name="T11" fmla="*/ 0 h 49"/>
              <a:gd name="T12" fmla="*/ 24 w 29"/>
              <a:gd name="T13" fmla="*/ 0 h 49"/>
              <a:gd name="T14" fmla="*/ 29 w 29"/>
              <a:gd name="T15" fmla="*/ 5 h 49"/>
              <a:gd name="T16" fmla="*/ 29 w 29"/>
              <a:gd name="T17" fmla="*/ 44 h 49"/>
              <a:gd name="T18" fmla="*/ 25 w 29"/>
              <a:gd name="T19" fmla="*/ 11 h 49"/>
              <a:gd name="T20" fmla="*/ 24 w 29"/>
              <a:gd name="T21" fmla="*/ 10 h 49"/>
              <a:gd name="T22" fmla="*/ 5 w 29"/>
              <a:gd name="T23" fmla="*/ 10 h 49"/>
              <a:gd name="T24" fmla="*/ 3 w 29"/>
              <a:gd name="T25" fmla="*/ 11 h 49"/>
              <a:gd name="T26" fmla="*/ 3 w 29"/>
              <a:gd name="T27" fmla="*/ 38 h 49"/>
              <a:gd name="T28" fmla="*/ 5 w 29"/>
              <a:gd name="T29" fmla="*/ 39 h 49"/>
              <a:gd name="T30" fmla="*/ 24 w 29"/>
              <a:gd name="T31" fmla="*/ 39 h 49"/>
              <a:gd name="T32" fmla="*/ 25 w 29"/>
              <a:gd name="T33" fmla="*/ 38 h 49"/>
              <a:gd name="T34" fmla="*/ 25 w 29"/>
              <a:gd name="T35" fmla="*/ 11 h 49"/>
              <a:gd name="T36" fmla="*/ 17 w 29"/>
              <a:gd name="T37" fmla="*/ 5 h 49"/>
              <a:gd name="T38" fmla="*/ 11 w 29"/>
              <a:gd name="T39" fmla="*/ 5 h 49"/>
              <a:gd name="T40" fmla="*/ 11 w 29"/>
              <a:gd name="T41" fmla="*/ 6 h 49"/>
              <a:gd name="T42" fmla="*/ 11 w 29"/>
              <a:gd name="T43" fmla="*/ 6 h 49"/>
              <a:gd name="T44" fmla="*/ 17 w 29"/>
              <a:gd name="T45" fmla="*/ 6 h 49"/>
              <a:gd name="T46" fmla="*/ 18 w 29"/>
              <a:gd name="T47" fmla="*/ 6 h 49"/>
              <a:gd name="T48" fmla="*/ 17 w 29"/>
              <a:gd name="T49" fmla="*/ 5 h 49"/>
              <a:gd name="T50" fmla="*/ 14 w 29"/>
              <a:gd name="T51" fmla="*/ 41 h 49"/>
              <a:gd name="T52" fmla="*/ 11 w 29"/>
              <a:gd name="T53" fmla="*/ 44 h 49"/>
              <a:gd name="T54" fmla="*/ 14 w 29"/>
              <a:gd name="T55" fmla="*/ 47 h 49"/>
              <a:gd name="T56" fmla="*/ 17 w 29"/>
              <a:gd name="T57" fmla="*/ 44 h 49"/>
              <a:gd name="T58" fmla="*/ 14 w 29"/>
              <a:gd name="T59" fmla="*/ 41 h 4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Rounded Rectangle 72"/>
          <p:cNvSpPr/>
          <p:nvPr/>
        </p:nvSpPr>
        <p:spPr>
          <a:xfrm>
            <a:off x="4677617" y="1060214"/>
            <a:ext cx="1389063" cy="377825"/>
          </a:xfrm>
          <a:prstGeom prst="roundRect">
            <a:avLst>
              <a:gd name="adj" fmla="val 21110"/>
            </a:avLst>
          </a:prstGeom>
          <a:solidFill>
            <a:srgbClr val="EC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公司门口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ounded Rectangle 72"/>
          <p:cNvSpPr/>
          <p:nvPr/>
        </p:nvSpPr>
        <p:spPr>
          <a:xfrm>
            <a:off x="7054962" y="1060214"/>
            <a:ext cx="1390650" cy="377825"/>
          </a:xfrm>
          <a:prstGeom prst="roundRect">
            <a:avLst>
              <a:gd name="adj" fmla="val 211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接待台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ounded Rectangle 72"/>
          <p:cNvSpPr/>
          <p:nvPr/>
        </p:nvSpPr>
        <p:spPr>
          <a:xfrm>
            <a:off x="9603312" y="1060740"/>
            <a:ext cx="1389063" cy="377825"/>
          </a:xfrm>
          <a:prstGeom prst="roundRect">
            <a:avLst>
              <a:gd name="adj" fmla="val 21110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工作台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ounded Rectangle 72"/>
          <p:cNvSpPr/>
          <p:nvPr/>
        </p:nvSpPr>
        <p:spPr>
          <a:xfrm>
            <a:off x="2916032" y="3813465"/>
            <a:ext cx="1390650" cy="377825"/>
          </a:xfrm>
          <a:prstGeom prst="roundRect">
            <a:avLst>
              <a:gd name="adj" fmla="val 21110"/>
            </a:avLst>
          </a:prstGeom>
          <a:solidFill>
            <a:srgbClr val="FFB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户外休闲室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Number_1"/>
          <p:cNvSpPr/>
          <p:nvPr>
            <p:custDataLst>
              <p:tags r:id="rId1"/>
            </p:custDataLst>
          </p:nvPr>
        </p:nvSpPr>
        <p:spPr>
          <a:xfrm>
            <a:off x="142104" y="147803"/>
            <a:ext cx="498951" cy="498614"/>
          </a:xfrm>
          <a:prstGeom prst="rect">
            <a:avLst/>
          </a:prstGeom>
          <a:solidFill>
            <a:srgbClr val="EC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MH_Entry_1"/>
          <p:cNvSpPr/>
          <p:nvPr>
            <p:custDataLst>
              <p:tags r:id="rId2"/>
            </p:custDataLst>
          </p:nvPr>
        </p:nvSpPr>
        <p:spPr>
          <a:xfrm>
            <a:off x="718525" y="147803"/>
            <a:ext cx="4027591" cy="498614"/>
          </a:xfrm>
          <a:prstGeom prst="rect">
            <a:avLst/>
          </a:prstGeom>
          <a:solidFill>
            <a:srgbClr val="EC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活动流程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图文框 2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 descr="59a5d545dd76427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635" y="4709795"/>
            <a:ext cx="1887220" cy="1416050"/>
          </a:xfrm>
          <a:prstGeom prst="rect">
            <a:avLst/>
          </a:prstGeom>
        </p:spPr>
      </p:pic>
      <p:pic>
        <p:nvPicPr>
          <p:cNvPr id="10" name="图片 9" descr="15685a86d063a7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065" y="1667510"/>
            <a:ext cx="1881505" cy="1466215"/>
          </a:xfrm>
          <a:prstGeom prst="rect">
            <a:avLst/>
          </a:prstGeom>
        </p:spPr>
      </p:pic>
      <p:pic>
        <p:nvPicPr>
          <p:cNvPr id="12" name="图片 11" descr="-6e99dfb36d4885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285" y="1677670"/>
            <a:ext cx="2065020" cy="1378585"/>
          </a:xfrm>
          <a:prstGeom prst="rect">
            <a:avLst/>
          </a:prstGeom>
        </p:spPr>
      </p:pic>
      <p:pic>
        <p:nvPicPr>
          <p:cNvPr id="18" name="图片 17" descr="4501045e485866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910" y="1667510"/>
            <a:ext cx="1825625" cy="1369695"/>
          </a:xfrm>
          <a:prstGeom prst="rect">
            <a:avLst/>
          </a:prstGeom>
        </p:spPr>
      </p:pic>
      <p:sp>
        <p:nvSpPr>
          <p:cNvPr id="14" name="Rounded Rectangle 72"/>
          <p:cNvSpPr/>
          <p:nvPr/>
        </p:nvSpPr>
        <p:spPr>
          <a:xfrm>
            <a:off x="622507" y="3813465"/>
            <a:ext cx="1389063" cy="377825"/>
          </a:xfrm>
          <a:prstGeom prst="roundRect">
            <a:avLst>
              <a:gd name="adj" fmla="val 2111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工作环境</a:t>
            </a:r>
            <a:endParaRPr 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-18ad4dd51e9b2a5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50" y="4617720"/>
            <a:ext cx="1370330" cy="1828165"/>
          </a:xfrm>
          <a:prstGeom prst="rect">
            <a:avLst/>
          </a:prstGeom>
        </p:spPr>
      </p:pic>
      <p:pic>
        <p:nvPicPr>
          <p:cNvPr id="6" name="图片 5" descr="IMG_20191012_1334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4711065"/>
            <a:ext cx="1654810" cy="1240790"/>
          </a:xfrm>
          <a:prstGeom prst="rect">
            <a:avLst/>
          </a:prstGeom>
        </p:spPr>
      </p:pic>
      <p:pic>
        <p:nvPicPr>
          <p:cNvPr id="21" name="图片 20" descr="-fe3ff2d92076d9a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8595" y="4709160"/>
            <a:ext cx="1654810" cy="1241425"/>
          </a:xfrm>
          <a:prstGeom prst="rect">
            <a:avLst/>
          </a:prstGeom>
        </p:spPr>
      </p:pic>
      <p:pic>
        <p:nvPicPr>
          <p:cNvPr id="7" name="图片 6" descr="IMG_20191012_1117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0120" y="4709795"/>
            <a:ext cx="1655445" cy="124206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160010" y="3899535"/>
            <a:ext cx="6345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整理好问卷调查表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回学校咯！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Number_1"/>
          <p:cNvSpPr/>
          <p:nvPr>
            <p:custDataLst>
              <p:tags r:id="rId1"/>
            </p:custDataLst>
          </p:nvPr>
        </p:nvSpPr>
        <p:spPr>
          <a:xfrm flipH="1">
            <a:off x="2605961" y="1808292"/>
            <a:ext cx="1803784" cy="1802566"/>
          </a:xfrm>
          <a:prstGeom prst="rect">
            <a:avLst/>
          </a:prstGeom>
          <a:solidFill>
            <a:srgbClr val="FFB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8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en-US" altLang="zh-CN" sz="8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/>
          <p:cNvSpPr/>
          <p:nvPr>
            <p:custDataLst>
              <p:tags r:id="rId2"/>
            </p:custDataLst>
          </p:nvPr>
        </p:nvSpPr>
        <p:spPr>
          <a:xfrm flipH="1">
            <a:off x="4553560" y="1808292"/>
            <a:ext cx="5207364" cy="791271"/>
          </a:xfrm>
          <a:prstGeom prst="rect">
            <a:avLst/>
          </a:prstGeom>
          <a:solidFill>
            <a:srgbClr val="FFB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48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48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3763168" y="4215767"/>
            <a:ext cx="4665662" cy="2373313"/>
            <a:chOff x="3001963" y="-1177925"/>
            <a:chExt cx="4665662" cy="2373313"/>
          </a:xfrm>
        </p:grpSpPr>
        <p:sp>
          <p:nvSpPr>
            <p:cNvPr id="38" name="Freeform 32"/>
            <p:cNvSpPr/>
            <p:nvPr/>
          </p:nvSpPr>
          <p:spPr bwMode="auto">
            <a:xfrm>
              <a:off x="3633788" y="-354012"/>
              <a:ext cx="1096962" cy="714375"/>
            </a:xfrm>
            <a:custGeom>
              <a:avLst/>
              <a:gdLst>
                <a:gd name="T0" fmla="*/ 117 w 292"/>
                <a:gd name="T1" fmla="*/ 0 h 190"/>
                <a:gd name="T2" fmla="*/ 25 w 292"/>
                <a:gd name="T3" fmla="*/ 50 h 190"/>
                <a:gd name="T4" fmla="*/ 0 w 292"/>
                <a:gd name="T5" fmla="*/ 190 h 190"/>
                <a:gd name="T6" fmla="*/ 146 w 292"/>
                <a:gd name="T7" fmla="*/ 190 h 190"/>
                <a:gd name="T8" fmla="*/ 292 w 292"/>
                <a:gd name="T9" fmla="*/ 190 h 190"/>
                <a:gd name="T10" fmla="*/ 267 w 292"/>
                <a:gd name="T11" fmla="*/ 50 h 190"/>
                <a:gd name="T12" fmla="*/ 176 w 292"/>
                <a:gd name="T13" fmla="*/ 0 h 190"/>
                <a:gd name="T14" fmla="*/ 117 w 292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190">
                  <a:moveTo>
                    <a:pt x="117" y="0"/>
                  </a:moveTo>
                  <a:cubicBezTo>
                    <a:pt x="52" y="28"/>
                    <a:pt x="33" y="43"/>
                    <a:pt x="25" y="50"/>
                  </a:cubicBezTo>
                  <a:cubicBezTo>
                    <a:pt x="13" y="60"/>
                    <a:pt x="7" y="157"/>
                    <a:pt x="0" y="190"/>
                  </a:cubicBezTo>
                  <a:cubicBezTo>
                    <a:pt x="146" y="190"/>
                    <a:pt x="146" y="190"/>
                    <a:pt x="146" y="190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85" y="157"/>
                    <a:pt x="279" y="60"/>
                    <a:pt x="267" y="50"/>
                  </a:cubicBezTo>
                  <a:cubicBezTo>
                    <a:pt x="259" y="43"/>
                    <a:pt x="240" y="28"/>
                    <a:pt x="176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3633788" y="-354012"/>
              <a:ext cx="1096962" cy="714375"/>
            </a:xfrm>
            <a:custGeom>
              <a:avLst/>
              <a:gdLst>
                <a:gd name="T0" fmla="*/ 117 w 292"/>
                <a:gd name="T1" fmla="*/ 0 h 190"/>
                <a:gd name="T2" fmla="*/ 25 w 292"/>
                <a:gd name="T3" fmla="*/ 50 h 190"/>
                <a:gd name="T4" fmla="*/ 0 w 292"/>
                <a:gd name="T5" fmla="*/ 190 h 190"/>
                <a:gd name="T6" fmla="*/ 146 w 292"/>
                <a:gd name="T7" fmla="*/ 190 h 190"/>
                <a:gd name="T8" fmla="*/ 292 w 292"/>
                <a:gd name="T9" fmla="*/ 190 h 190"/>
                <a:gd name="T10" fmla="*/ 267 w 292"/>
                <a:gd name="T11" fmla="*/ 50 h 190"/>
                <a:gd name="T12" fmla="*/ 176 w 292"/>
                <a:gd name="T13" fmla="*/ 0 h 190"/>
                <a:gd name="T14" fmla="*/ 117 w 292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190">
                  <a:moveTo>
                    <a:pt x="117" y="0"/>
                  </a:moveTo>
                  <a:cubicBezTo>
                    <a:pt x="52" y="28"/>
                    <a:pt x="33" y="43"/>
                    <a:pt x="25" y="50"/>
                  </a:cubicBezTo>
                  <a:cubicBezTo>
                    <a:pt x="13" y="60"/>
                    <a:pt x="7" y="157"/>
                    <a:pt x="0" y="190"/>
                  </a:cubicBezTo>
                  <a:cubicBezTo>
                    <a:pt x="146" y="190"/>
                    <a:pt x="146" y="190"/>
                    <a:pt x="146" y="190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85" y="157"/>
                    <a:pt x="279" y="60"/>
                    <a:pt x="267" y="50"/>
                  </a:cubicBezTo>
                  <a:cubicBezTo>
                    <a:pt x="259" y="43"/>
                    <a:pt x="240" y="28"/>
                    <a:pt x="176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4062413" y="-715963"/>
              <a:ext cx="236537" cy="496888"/>
            </a:xfrm>
            <a:custGeom>
              <a:avLst/>
              <a:gdLst>
                <a:gd name="T0" fmla="*/ 0 w 63"/>
                <a:gd name="T1" fmla="*/ 39 h 132"/>
                <a:gd name="T2" fmla="*/ 0 w 63"/>
                <a:gd name="T3" fmla="*/ 87 h 132"/>
                <a:gd name="T4" fmla="*/ 0 w 63"/>
                <a:gd name="T5" fmla="*/ 111 h 132"/>
                <a:gd name="T6" fmla="*/ 63 w 63"/>
                <a:gd name="T7" fmla="*/ 111 h 132"/>
                <a:gd name="T8" fmla="*/ 63 w 63"/>
                <a:gd name="T9" fmla="*/ 87 h 132"/>
                <a:gd name="T10" fmla="*/ 63 w 63"/>
                <a:gd name="T11" fmla="*/ 39 h 132"/>
                <a:gd name="T12" fmla="*/ 0 w 63"/>
                <a:gd name="T13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32">
                  <a:moveTo>
                    <a:pt x="0" y="39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8" y="131"/>
                    <a:pt x="46" y="132"/>
                    <a:pt x="63" y="111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0"/>
                    <a:pt x="0" y="0"/>
                    <a:pt x="0" y="39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3908425" y="-746125"/>
              <a:ext cx="96837" cy="147638"/>
            </a:xfrm>
            <a:custGeom>
              <a:avLst/>
              <a:gdLst>
                <a:gd name="T0" fmla="*/ 7 w 26"/>
                <a:gd name="T1" fmla="*/ 2 h 39"/>
                <a:gd name="T2" fmla="*/ 23 w 26"/>
                <a:gd name="T3" fmla="*/ 16 h 39"/>
                <a:gd name="T4" fmla="*/ 19 w 26"/>
                <a:gd name="T5" fmla="*/ 37 h 39"/>
                <a:gd name="T6" fmla="*/ 3 w 26"/>
                <a:gd name="T7" fmla="*/ 23 h 39"/>
                <a:gd name="T8" fmla="*/ 7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7" y="2"/>
                  </a:moveTo>
                  <a:cubicBezTo>
                    <a:pt x="13" y="0"/>
                    <a:pt x="20" y="7"/>
                    <a:pt x="23" y="16"/>
                  </a:cubicBezTo>
                  <a:cubicBezTo>
                    <a:pt x="26" y="26"/>
                    <a:pt x="24" y="35"/>
                    <a:pt x="19" y="37"/>
                  </a:cubicBezTo>
                  <a:cubicBezTo>
                    <a:pt x="13" y="39"/>
                    <a:pt x="6" y="32"/>
                    <a:pt x="3" y="23"/>
                  </a:cubicBezTo>
                  <a:cubicBezTo>
                    <a:pt x="0" y="13"/>
                    <a:pt x="2" y="4"/>
                    <a:pt x="7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4354513" y="-746125"/>
              <a:ext cx="98425" cy="147638"/>
            </a:xfrm>
            <a:custGeom>
              <a:avLst/>
              <a:gdLst>
                <a:gd name="T0" fmla="*/ 19 w 26"/>
                <a:gd name="T1" fmla="*/ 2 h 39"/>
                <a:gd name="T2" fmla="*/ 3 w 26"/>
                <a:gd name="T3" fmla="*/ 16 h 39"/>
                <a:gd name="T4" fmla="*/ 8 w 26"/>
                <a:gd name="T5" fmla="*/ 37 h 39"/>
                <a:gd name="T6" fmla="*/ 23 w 26"/>
                <a:gd name="T7" fmla="*/ 23 h 39"/>
                <a:gd name="T8" fmla="*/ 19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19" y="2"/>
                  </a:moveTo>
                  <a:cubicBezTo>
                    <a:pt x="13" y="0"/>
                    <a:pt x="6" y="7"/>
                    <a:pt x="3" y="16"/>
                  </a:cubicBezTo>
                  <a:cubicBezTo>
                    <a:pt x="0" y="26"/>
                    <a:pt x="2" y="35"/>
                    <a:pt x="8" y="37"/>
                  </a:cubicBezTo>
                  <a:cubicBezTo>
                    <a:pt x="13" y="39"/>
                    <a:pt x="20" y="32"/>
                    <a:pt x="23" y="23"/>
                  </a:cubicBezTo>
                  <a:cubicBezTo>
                    <a:pt x="26" y="13"/>
                    <a:pt x="25" y="4"/>
                    <a:pt x="19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4016375" y="-241300"/>
              <a:ext cx="312737" cy="601663"/>
            </a:xfrm>
            <a:custGeom>
              <a:avLst/>
              <a:gdLst>
                <a:gd name="T0" fmla="*/ 44 w 83"/>
                <a:gd name="T1" fmla="*/ 0 h 160"/>
                <a:gd name="T2" fmla="*/ 0 w 83"/>
                <a:gd name="T3" fmla="*/ 13 h 160"/>
                <a:gd name="T4" fmla="*/ 17 w 83"/>
                <a:gd name="T5" fmla="*/ 160 h 160"/>
                <a:gd name="T6" fmla="*/ 76 w 83"/>
                <a:gd name="T7" fmla="*/ 160 h 160"/>
                <a:gd name="T8" fmla="*/ 83 w 83"/>
                <a:gd name="T9" fmla="*/ 14 h 160"/>
                <a:gd name="T10" fmla="*/ 44 w 83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60">
                  <a:moveTo>
                    <a:pt x="44" y="0"/>
                  </a:moveTo>
                  <a:cubicBezTo>
                    <a:pt x="44" y="0"/>
                    <a:pt x="0" y="11"/>
                    <a:pt x="0" y="13"/>
                  </a:cubicBezTo>
                  <a:cubicBezTo>
                    <a:pt x="0" y="16"/>
                    <a:pt x="17" y="160"/>
                    <a:pt x="17" y="160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3908425" y="-350837"/>
              <a:ext cx="206375" cy="711200"/>
            </a:xfrm>
            <a:custGeom>
              <a:avLst/>
              <a:gdLst>
                <a:gd name="T0" fmla="*/ 97 w 130"/>
                <a:gd name="T1" fmla="*/ 0 h 448"/>
                <a:gd name="T2" fmla="*/ 97 w 130"/>
                <a:gd name="T3" fmla="*/ 33 h 448"/>
                <a:gd name="T4" fmla="*/ 130 w 130"/>
                <a:gd name="T5" fmla="*/ 448 h 448"/>
                <a:gd name="T6" fmla="*/ 75 w 130"/>
                <a:gd name="T7" fmla="*/ 448 h 448"/>
                <a:gd name="T8" fmla="*/ 14 w 130"/>
                <a:gd name="T9" fmla="*/ 187 h 448"/>
                <a:gd name="T10" fmla="*/ 71 w 130"/>
                <a:gd name="T11" fmla="*/ 149 h 448"/>
                <a:gd name="T12" fmla="*/ 0 w 130"/>
                <a:gd name="T13" fmla="*/ 116 h 448"/>
                <a:gd name="T14" fmla="*/ 66 w 130"/>
                <a:gd name="T15" fmla="*/ 14 h 448"/>
                <a:gd name="T16" fmla="*/ 97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97" y="0"/>
                  </a:moveTo>
                  <a:lnTo>
                    <a:pt x="97" y="33"/>
                  </a:lnTo>
                  <a:lnTo>
                    <a:pt x="130" y="448"/>
                  </a:lnTo>
                  <a:lnTo>
                    <a:pt x="75" y="448"/>
                  </a:lnTo>
                  <a:lnTo>
                    <a:pt x="14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6" y="1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B6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3908425" y="-350837"/>
              <a:ext cx="206375" cy="711200"/>
            </a:xfrm>
            <a:custGeom>
              <a:avLst/>
              <a:gdLst>
                <a:gd name="T0" fmla="*/ 97 w 130"/>
                <a:gd name="T1" fmla="*/ 0 h 448"/>
                <a:gd name="T2" fmla="*/ 97 w 130"/>
                <a:gd name="T3" fmla="*/ 33 h 448"/>
                <a:gd name="T4" fmla="*/ 130 w 130"/>
                <a:gd name="T5" fmla="*/ 448 h 448"/>
                <a:gd name="T6" fmla="*/ 75 w 130"/>
                <a:gd name="T7" fmla="*/ 448 h 448"/>
                <a:gd name="T8" fmla="*/ 14 w 130"/>
                <a:gd name="T9" fmla="*/ 187 h 448"/>
                <a:gd name="T10" fmla="*/ 71 w 130"/>
                <a:gd name="T11" fmla="*/ 149 h 448"/>
                <a:gd name="T12" fmla="*/ 0 w 130"/>
                <a:gd name="T13" fmla="*/ 116 h 448"/>
                <a:gd name="T14" fmla="*/ 66 w 130"/>
                <a:gd name="T15" fmla="*/ 14 h 448"/>
                <a:gd name="T16" fmla="*/ 97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97" y="0"/>
                  </a:moveTo>
                  <a:lnTo>
                    <a:pt x="97" y="33"/>
                  </a:lnTo>
                  <a:lnTo>
                    <a:pt x="130" y="448"/>
                  </a:lnTo>
                  <a:lnTo>
                    <a:pt x="75" y="448"/>
                  </a:lnTo>
                  <a:lnTo>
                    <a:pt x="14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6" y="14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4246563" y="-350837"/>
              <a:ext cx="206375" cy="711200"/>
            </a:xfrm>
            <a:custGeom>
              <a:avLst/>
              <a:gdLst>
                <a:gd name="T0" fmla="*/ 33 w 130"/>
                <a:gd name="T1" fmla="*/ 0 h 448"/>
                <a:gd name="T2" fmla="*/ 33 w 130"/>
                <a:gd name="T3" fmla="*/ 33 h 448"/>
                <a:gd name="T4" fmla="*/ 0 w 130"/>
                <a:gd name="T5" fmla="*/ 448 h 448"/>
                <a:gd name="T6" fmla="*/ 57 w 130"/>
                <a:gd name="T7" fmla="*/ 448 h 448"/>
                <a:gd name="T8" fmla="*/ 118 w 130"/>
                <a:gd name="T9" fmla="*/ 187 h 448"/>
                <a:gd name="T10" fmla="*/ 59 w 130"/>
                <a:gd name="T11" fmla="*/ 149 h 448"/>
                <a:gd name="T12" fmla="*/ 130 w 130"/>
                <a:gd name="T13" fmla="*/ 116 h 448"/>
                <a:gd name="T14" fmla="*/ 73 w 130"/>
                <a:gd name="T15" fmla="*/ 17 h 448"/>
                <a:gd name="T16" fmla="*/ 33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33" y="0"/>
                  </a:moveTo>
                  <a:lnTo>
                    <a:pt x="33" y="33"/>
                  </a:lnTo>
                  <a:lnTo>
                    <a:pt x="0" y="448"/>
                  </a:lnTo>
                  <a:lnTo>
                    <a:pt x="57" y="448"/>
                  </a:lnTo>
                  <a:lnTo>
                    <a:pt x="118" y="187"/>
                  </a:lnTo>
                  <a:lnTo>
                    <a:pt x="59" y="149"/>
                  </a:lnTo>
                  <a:lnTo>
                    <a:pt x="130" y="116"/>
                  </a:lnTo>
                  <a:lnTo>
                    <a:pt x="73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B6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4246563" y="-350837"/>
              <a:ext cx="206375" cy="711200"/>
            </a:xfrm>
            <a:custGeom>
              <a:avLst/>
              <a:gdLst>
                <a:gd name="T0" fmla="*/ 33 w 130"/>
                <a:gd name="T1" fmla="*/ 0 h 448"/>
                <a:gd name="T2" fmla="*/ 33 w 130"/>
                <a:gd name="T3" fmla="*/ 33 h 448"/>
                <a:gd name="T4" fmla="*/ 0 w 130"/>
                <a:gd name="T5" fmla="*/ 448 h 448"/>
                <a:gd name="T6" fmla="*/ 57 w 130"/>
                <a:gd name="T7" fmla="*/ 448 h 448"/>
                <a:gd name="T8" fmla="*/ 118 w 130"/>
                <a:gd name="T9" fmla="*/ 187 h 448"/>
                <a:gd name="T10" fmla="*/ 59 w 130"/>
                <a:gd name="T11" fmla="*/ 149 h 448"/>
                <a:gd name="T12" fmla="*/ 130 w 130"/>
                <a:gd name="T13" fmla="*/ 116 h 448"/>
                <a:gd name="T14" fmla="*/ 73 w 130"/>
                <a:gd name="T15" fmla="*/ 17 h 448"/>
                <a:gd name="T16" fmla="*/ 33 w 130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8">
                  <a:moveTo>
                    <a:pt x="33" y="0"/>
                  </a:moveTo>
                  <a:lnTo>
                    <a:pt x="33" y="33"/>
                  </a:lnTo>
                  <a:lnTo>
                    <a:pt x="0" y="448"/>
                  </a:lnTo>
                  <a:lnTo>
                    <a:pt x="57" y="448"/>
                  </a:lnTo>
                  <a:lnTo>
                    <a:pt x="118" y="187"/>
                  </a:lnTo>
                  <a:lnTo>
                    <a:pt x="59" y="149"/>
                  </a:lnTo>
                  <a:lnTo>
                    <a:pt x="130" y="116"/>
                  </a:lnTo>
                  <a:lnTo>
                    <a:pt x="73" y="17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"/>
            <p:cNvSpPr/>
            <p:nvPr/>
          </p:nvSpPr>
          <p:spPr bwMode="auto">
            <a:xfrm>
              <a:off x="4129088" y="-241300"/>
              <a:ext cx="101600" cy="101600"/>
            </a:xfrm>
            <a:custGeom>
              <a:avLst/>
              <a:gdLst>
                <a:gd name="T0" fmla="*/ 0 w 27"/>
                <a:gd name="T1" fmla="*/ 15 h 27"/>
                <a:gd name="T2" fmla="*/ 8 w 27"/>
                <a:gd name="T3" fmla="*/ 27 h 27"/>
                <a:gd name="T4" fmla="*/ 20 w 27"/>
                <a:gd name="T5" fmla="*/ 27 h 27"/>
                <a:gd name="T6" fmla="*/ 27 w 27"/>
                <a:gd name="T7" fmla="*/ 15 h 27"/>
                <a:gd name="T8" fmla="*/ 14 w 27"/>
                <a:gd name="T9" fmla="*/ 0 h 27"/>
                <a:gd name="T10" fmla="*/ 0 w 27"/>
                <a:gd name="T11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15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6" y="27"/>
                    <a:pt x="20" y="27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4117975" y="-139700"/>
              <a:ext cx="128587" cy="500063"/>
            </a:xfrm>
            <a:custGeom>
              <a:avLst/>
              <a:gdLst>
                <a:gd name="T0" fmla="*/ 26 w 81"/>
                <a:gd name="T1" fmla="*/ 0 h 315"/>
                <a:gd name="T2" fmla="*/ 0 w 81"/>
                <a:gd name="T3" fmla="*/ 315 h 315"/>
                <a:gd name="T4" fmla="*/ 81 w 81"/>
                <a:gd name="T5" fmla="*/ 315 h 315"/>
                <a:gd name="T6" fmla="*/ 55 w 81"/>
                <a:gd name="T7" fmla="*/ 0 h 315"/>
                <a:gd name="T8" fmla="*/ 26 w 81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15">
                  <a:moveTo>
                    <a:pt x="26" y="0"/>
                  </a:moveTo>
                  <a:lnTo>
                    <a:pt x="0" y="315"/>
                  </a:lnTo>
                  <a:lnTo>
                    <a:pt x="81" y="315"/>
                  </a:lnTo>
                  <a:lnTo>
                    <a:pt x="5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7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4117975" y="-139700"/>
              <a:ext cx="128587" cy="500063"/>
            </a:xfrm>
            <a:custGeom>
              <a:avLst/>
              <a:gdLst>
                <a:gd name="T0" fmla="*/ 26 w 81"/>
                <a:gd name="T1" fmla="*/ 0 h 315"/>
                <a:gd name="T2" fmla="*/ 0 w 81"/>
                <a:gd name="T3" fmla="*/ 315 h 315"/>
                <a:gd name="T4" fmla="*/ 81 w 81"/>
                <a:gd name="T5" fmla="*/ 315 h 315"/>
                <a:gd name="T6" fmla="*/ 55 w 81"/>
                <a:gd name="T7" fmla="*/ 0 h 315"/>
                <a:gd name="T8" fmla="*/ 26 w 81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15">
                  <a:moveTo>
                    <a:pt x="26" y="0"/>
                  </a:moveTo>
                  <a:lnTo>
                    <a:pt x="0" y="315"/>
                  </a:lnTo>
                  <a:lnTo>
                    <a:pt x="81" y="315"/>
                  </a:lnTo>
                  <a:lnTo>
                    <a:pt x="55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"/>
            <p:cNvSpPr/>
            <p:nvPr/>
          </p:nvSpPr>
          <p:spPr bwMode="auto">
            <a:xfrm>
              <a:off x="4054475" y="-388937"/>
              <a:ext cx="127000" cy="249238"/>
            </a:xfrm>
            <a:custGeom>
              <a:avLst/>
              <a:gdLst>
                <a:gd name="T0" fmla="*/ 5 w 80"/>
                <a:gd name="T1" fmla="*/ 0 h 157"/>
                <a:gd name="T2" fmla="*/ 0 w 80"/>
                <a:gd name="T3" fmla="*/ 26 h 157"/>
                <a:gd name="T4" fmla="*/ 17 w 80"/>
                <a:gd name="T5" fmla="*/ 157 h 157"/>
                <a:gd name="T6" fmla="*/ 80 w 80"/>
                <a:gd name="T7" fmla="*/ 93 h 157"/>
                <a:gd name="T8" fmla="*/ 5 w 80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57">
                  <a:moveTo>
                    <a:pt x="5" y="0"/>
                  </a:moveTo>
                  <a:lnTo>
                    <a:pt x="0" y="26"/>
                  </a:lnTo>
                  <a:lnTo>
                    <a:pt x="17" y="157"/>
                  </a:lnTo>
                  <a:lnTo>
                    <a:pt x="80" y="9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4054475" y="-388937"/>
              <a:ext cx="127000" cy="249238"/>
            </a:xfrm>
            <a:custGeom>
              <a:avLst/>
              <a:gdLst>
                <a:gd name="T0" fmla="*/ 5 w 80"/>
                <a:gd name="T1" fmla="*/ 0 h 157"/>
                <a:gd name="T2" fmla="*/ 0 w 80"/>
                <a:gd name="T3" fmla="*/ 26 h 157"/>
                <a:gd name="T4" fmla="*/ 17 w 80"/>
                <a:gd name="T5" fmla="*/ 157 h 157"/>
                <a:gd name="T6" fmla="*/ 80 w 80"/>
                <a:gd name="T7" fmla="*/ 93 h 157"/>
                <a:gd name="T8" fmla="*/ 5 w 80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57">
                  <a:moveTo>
                    <a:pt x="5" y="0"/>
                  </a:moveTo>
                  <a:lnTo>
                    <a:pt x="0" y="26"/>
                  </a:lnTo>
                  <a:lnTo>
                    <a:pt x="17" y="157"/>
                  </a:lnTo>
                  <a:lnTo>
                    <a:pt x="80" y="9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4062413" y="-436562"/>
              <a:ext cx="236537" cy="82550"/>
            </a:xfrm>
            <a:custGeom>
              <a:avLst/>
              <a:gdLst>
                <a:gd name="T0" fmla="*/ 0 w 63"/>
                <a:gd name="T1" fmla="*/ 0 h 22"/>
                <a:gd name="T2" fmla="*/ 0 w 63"/>
                <a:gd name="T3" fmla="*/ 2 h 22"/>
                <a:gd name="T4" fmla="*/ 32 w 63"/>
                <a:gd name="T5" fmla="*/ 22 h 22"/>
                <a:gd name="T6" fmla="*/ 33 w 63"/>
                <a:gd name="T7" fmla="*/ 22 h 22"/>
                <a:gd name="T8" fmla="*/ 63 w 63"/>
                <a:gd name="T9" fmla="*/ 3 h 22"/>
                <a:gd name="T10" fmla="*/ 63 w 63"/>
                <a:gd name="T11" fmla="*/ 0 h 22"/>
                <a:gd name="T12" fmla="*/ 0 w 63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6" y="21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48" y="22"/>
                    <a:pt x="63" y="3"/>
                    <a:pt x="63" y="3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3897313" y="-1117600"/>
              <a:ext cx="600075" cy="601663"/>
            </a:xfrm>
            <a:custGeom>
              <a:avLst/>
              <a:gdLst>
                <a:gd name="T0" fmla="*/ 126 w 160"/>
                <a:gd name="T1" fmla="*/ 23 h 160"/>
                <a:gd name="T2" fmla="*/ 151 w 160"/>
                <a:gd name="T3" fmla="*/ 48 h 160"/>
                <a:gd name="T4" fmla="*/ 77 w 160"/>
                <a:gd name="T5" fmla="*/ 160 h 160"/>
                <a:gd name="T6" fmla="*/ 12 w 160"/>
                <a:gd name="T7" fmla="*/ 125 h 160"/>
                <a:gd name="T8" fmla="*/ 18 w 160"/>
                <a:gd name="T9" fmla="*/ 31 h 160"/>
                <a:gd name="T10" fmla="*/ 126 w 160"/>
                <a:gd name="T11" fmla="*/ 2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0">
                  <a:moveTo>
                    <a:pt x="126" y="23"/>
                  </a:moveTo>
                  <a:cubicBezTo>
                    <a:pt x="140" y="25"/>
                    <a:pt x="148" y="35"/>
                    <a:pt x="151" y="48"/>
                  </a:cubicBezTo>
                  <a:cubicBezTo>
                    <a:pt x="160" y="83"/>
                    <a:pt x="142" y="159"/>
                    <a:pt x="77" y="160"/>
                  </a:cubicBezTo>
                  <a:cubicBezTo>
                    <a:pt x="44" y="160"/>
                    <a:pt x="20" y="152"/>
                    <a:pt x="12" y="125"/>
                  </a:cubicBezTo>
                  <a:cubicBezTo>
                    <a:pt x="3" y="98"/>
                    <a:pt x="0" y="55"/>
                    <a:pt x="18" y="31"/>
                  </a:cubicBezTo>
                  <a:cubicBezTo>
                    <a:pt x="42" y="0"/>
                    <a:pt x="92" y="0"/>
                    <a:pt x="126" y="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3817938" y="-1054100"/>
              <a:ext cx="725487" cy="673100"/>
            </a:xfrm>
            <a:custGeom>
              <a:avLst/>
              <a:gdLst>
                <a:gd name="T0" fmla="*/ 97 w 193"/>
                <a:gd name="T1" fmla="*/ 0 h 179"/>
                <a:gd name="T2" fmla="*/ 44 w 193"/>
                <a:gd name="T3" fmla="*/ 143 h 179"/>
                <a:gd name="T4" fmla="*/ 97 w 193"/>
                <a:gd name="T5" fmla="*/ 179 h 179"/>
                <a:gd name="T6" fmla="*/ 150 w 193"/>
                <a:gd name="T7" fmla="*/ 143 h 179"/>
                <a:gd name="T8" fmla="*/ 97 w 193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79">
                  <a:moveTo>
                    <a:pt x="97" y="0"/>
                  </a:moveTo>
                  <a:cubicBezTo>
                    <a:pt x="0" y="0"/>
                    <a:pt x="37" y="133"/>
                    <a:pt x="44" y="143"/>
                  </a:cubicBezTo>
                  <a:cubicBezTo>
                    <a:pt x="51" y="154"/>
                    <a:pt x="81" y="179"/>
                    <a:pt x="97" y="179"/>
                  </a:cubicBezTo>
                  <a:cubicBezTo>
                    <a:pt x="112" y="179"/>
                    <a:pt x="143" y="154"/>
                    <a:pt x="150" y="143"/>
                  </a:cubicBezTo>
                  <a:cubicBezTo>
                    <a:pt x="156" y="133"/>
                    <a:pt x="193" y="0"/>
                    <a:pt x="9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3873500" y="-1069975"/>
              <a:ext cx="612775" cy="395288"/>
            </a:xfrm>
            <a:custGeom>
              <a:avLst/>
              <a:gdLst>
                <a:gd name="T0" fmla="*/ 35 w 163"/>
                <a:gd name="T1" fmla="*/ 46 h 105"/>
                <a:gd name="T2" fmla="*/ 81 w 163"/>
                <a:gd name="T3" fmla="*/ 48 h 105"/>
                <a:gd name="T4" fmla="*/ 148 w 163"/>
                <a:gd name="T5" fmla="*/ 93 h 105"/>
                <a:gd name="T6" fmla="*/ 84 w 163"/>
                <a:gd name="T7" fmla="*/ 2 h 105"/>
                <a:gd name="T8" fmla="*/ 17 w 163"/>
                <a:gd name="T9" fmla="*/ 105 h 105"/>
                <a:gd name="T10" fmla="*/ 35 w 163"/>
                <a:gd name="T11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105">
                  <a:moveTo>
                    <a:pt x="35" y="46"/>
                  </a:moveTo>
                  <a:cubicBezTo>
                    <a:pt x="52" y="56"/>
                    <a:pt x="66" y="41"/>
                    <a:pt x="81" y="48"/>
                  </a:cubicBezTo>
                  <a:cubicBezTo>
                    <a:pt x="97" y="54"/>
                    <a:pt x="139" y="22"/>
                    <a:pt x="148" y="93"/>
                  </a:cubicBezTo>
                  <a:cubicBezTo>
                    <a:pt x="163" y="41"/>
                    <a:pt x="140" y="5"/>
                    <a:pt x="84" y="2"/>
                  </a:cubicBezTo>
                  <a:cubicBezTo>
                    <a:pt x="24" y="0"/>
                    <a:pt x="0" y="54"/>
                    <a:pt x="17" y="105"/>
                  </a:cubicBezTo>
                  <a:cubicBezTo>
                    <a:pt x="16" y="78"/>
                    <a:pt x="22" y="60"/>
                    <a:pt x="35" y="46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1"/>
            <p:cNvSpPr/>
            <p:nvPr/>
          </p:nvSpPr>
          <p:spPr bwMode="auto">
            <a:xfrm>
              <a:off x="3971925" y="-941388"/>
              <a:ext cx="266700" cy="87313"/>
            </a:xfrm>
            <a:custGeom>
              <a:avLst/>
              <a:gdLst>
                <a:gd name="T0" fmla="*/ 7 w 71"/>
                <a:gd name="T1" fmla="*/ 7 h 23"/>
                <a:gd name="T2" fmla="*/ 28 w 71"/>
                <a:gd name="T3" fmla="*/ 22 h 23"/>
                <a:gd name="T4" fmla="*/ 50 w 71"/>
                <a:gd name="T5" fmla="*/ 19 h 23"/>
                <a:gd name="T6" fmla="*/ 71 w 71"/>
                <a:gd name="T7" fmla="*/ 7 h 23"/>
                <a:gd name="T8" fmla="*/ 70 w 71"/>
                <a:gd name="T9" fmla="*/ 4 h 23"/>
                <a:gd name="T10" fmla="*/ 54 w 71"/>
                <a:gd name="T11" fmla="*/ 3 h 23"/>
                <a:gd name="T12" fmla="*/ 30 w 71"/>
                <a:gd name="T13" fmla="*/ 9 h 23"/>
                <a:gd name="T14" fmla="*/ 7 w 7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23">
                  <a:moveTo>
                    <a:pt x="7" y="7"/>
                  </a:moveTo>
                  <a:cubicBezTo>
                    <a:pt x="0" y="17"/>
                    <a:pt x="22" y="21"/>
                    <a:pt x="28" y="22"/>
                  </a:cubicBezTo>
                  <a:cubicBezTo>
                    <a:pt x="35" y="23"/>
                    <a:pt x="43" y="22"/>
                    <a:pt x="50" y="19"/>
                  </a:cubicBezTo>
                  <a:cubicBezTo>
                    <a:pt x="58" y="17"/>
                    <a:pt x="68" y="15"/>
                    <a:pt x="71" y="7"/>
                  </a:cubicBezTo>
                  <a:cubicBezTo>
                    <a:pt x="71" y="6"/>
                    <a:pt x="71" y="5"/>
                    <a:pt x="70" y="4"/>
                  </a:cubicBezTo>
                  <a:cubicBezTo>
                    <a:pt x="65" y="0"/>
                    <a:pt x="61" y="1"/>
                    <a:pt x="54" y="3"/>
                  </a:cubicBezTo>
                  <a:cubicBezTo>
                    <a:pt x="46" y="6"/>
                    <a:pt x="39" y="9"/>
                    <a:pt x="30" y="9"/>
                  </a:cubicBezTo>
                  <a:cubicBezTo>
                    <a:pt x="27" y="9"/>
                    <a:pt x="9" y="4"/>
                    <a:pt x="7" y="7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2"/>
            <p:cNvSpPr/>
            <p:nvPr/>
          </p:nvSpPr>
          <p:spPr bwMode="auto">
            <a:xfrm>
              <a:off x="4181475" y="-388937"/>
              <a:ext cx="125412" cy="252413"/>
            </a:xfrm>
            <a:custGeom>
              <a:avLst/>
              <a:gdLst>
                <a:gd name="T0" fmla="*/ 74 w 79"/>
                <a:gd name="T1" fmla="*/ 0 h 159"/>
                <a:gd name="T2" fmla="*/ 79 w 79"/>
                <a:gd name="T3" fmla="*/ 26 h 159"/>
                <a:gd name="T4" fmla="*/ 62 w 79"/>
                <a:gd name="T5" fmla="*/ 159 h 159"/>
                <a:gd name="T6" fmla="*/ 0 w 79"/>
                <a:gd name="T7" fmla="*/ 93 h 159"/>
                <a:gd name="T8" fmla="*/ 74 w 79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9">
                  <a:moveTo>
                    <a:pt x="74" y="0"/>
                  </a:moveTo>
                  <a:lnTo>
                    <a:pt x="79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3"/>
            <p:cNvSpPr/>
            <p:nvPr/>
          </p:nvSpPr>
          <p:spPr bwMode="auto">
            <a:xfrm>
              <a:off x="4181475" y="-388937"/>
              <a:ext cx="125412" cy="252413"/>
            </a:xfrm>
            <a:custGeom>
              <a:avLst/>
              <a:gdLst>
                <a:gd name="T0" fmla="*/ 74 w 79"/>
                <a:gd name="T1" fmla="*/ 0 h 159"/>
                <a:gd name="T2" fmla="*/ 79 w 79"/>
                <a:gd name="T3" fmla="*/ 26 h 159"/>
                <a:gd name="T4" fmla="*/ 62 w 79"/>
                <a:gd name="T5" fmla="*/ 159 h 159"/>
                <a:gd name="T6" fmla="*/ 0 w 79"/>
                <a:gd name="T7" fmla="*/ 93 h 159"/>
                <a:gd name="T8" fmla="*/ 74 w 79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9">
                  <a:moveTo>
                    <a:pt x="74" y="0"/>
                  </a:moveTo>
                  <a:lnTo>
                    <a:pt x="79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4"/>
            <p:cNvSpPr/>
            <p:nvPr/>
          </p:nvSpPr>
          <p:spPr bwMode="auto">
            <a:xfrm>
              <a:off x="4062413" y="-392112"/>
              <a:ext cx="236537" cy="150813"/>
            </a:xfrm>
            <a:custGeom>
              <a:avLst/>
              <a:gdLst>
                <a:gd name="T0" fmla="*/ 149 w 149"/>
                <a:gd name="T1" fmla="*/ 0 h 95"/>
                <a:gd name="T2" fmla="*/ 75 w 149"/>
                <a:gd name="T3" fmla="*/ 92 h 95"/>
                <a:gd name="T4" fmla="*/ 0 w 149"/>
                <a:gd name="T5" fmla="*/ 0 h 95"/>
                <a:gd name="T6" fmla="*/ 0 w 149"/>
                <a:gd name="T7" fmla="*/ 2 h 95"/>
                <a:gd name="T8" fmla="*/ 75 w 149"/>
                <a:gd name="T9" fmla="*/ 95 h 95"/>
                <a:gd name="T10" fmla="*/ 149 w 149"/>
                <a:gd name="T11" fmla="*/ 2 h 95"/>
                <a:gd name="T12" fmla="*/ 149 w 149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95">
                  <a:moveTo>
                    <a:pt x="149" y="0"/>
                  </a:moveTo>
                  <a:lnTo>
                    <a:pt x="75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5" y="95"/>
                  </a:lnTo>
                  <a:lnTo>
                    <a:pt x="149" y="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5"/>
            <p:cNvSpPr/>
            <p:nvPr/>
          </p:nvSpPr>
          <p:spPr bwMode="auto">
            <a:xfrm>
              <a:off x="4062413" y="-392112"/>
              <a:ext cx="236537" cy="150813"/>
            </a:xfrm>
            <a:custGeom>
              <a:avLst/>
              <a:gdLst>
                <a:gd name="T0" fmla="*/ 149 w 149"/>
                <a:gd name="T1" fmla="*/ 0 h 95"/>
                <a:gd name="T2" fmla="*/ 75 w 149"/>
                <a:gd name="T3" fmla="*/ 92 h 95"/>
                <a:gd name="T4" fmla="*/ 0 w 149"/>
                <a:gd name="T5" fmla="*/ 0 h 95"/>
                <a:gd name="T6" fmla="*/ 0 w 149"/>
                <a:gd name="T7" fmla="*/ 2 h 95"/>
                <a:gd name="T8" fmla="*/ 75 w 149"/>
                <a:gd name="T9" fmla="*/ 95 h 95"/>
                <a:gd name="T10" fmla="*/ 149 w 149"/>
                <a:gd name="T11" fmla="*/ 2 h 95"/>
                <a:gd name="T12" fmla="*/ 149 w 149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95">
                  <a:moveTo>
                    <a:pt x="149" y="0"/>
                  </a:moveTo>
                  <a:lnTo>
                    <a:pt x="75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5" y="95"/>
                  </a:lnTo>
                  <a:lnTo>
                    <a:pt x="149" y="2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6"/>
            <p:cNvSpPr>
              <a:spLocks noEditPoints="1"/>
            </p:cNvSpPr>
            <p:nvPr/>
          </p:nvSpPr>
          <p:spPr bwMode="auto">
            <a:xfrm>
              <a:off x="4159250" y="-139700"/>
              <a:ext cx="46037" cy="0"/>
            </a:xfrm>
            <a:custGeom>
              <a:avLst/>
              <a:gdLst>
                <a:gd name="T0" fmla="*/ 0 w 29"/>
                <a:gd name="T1" fmla="*/ 0 w 29"/>
                <a:gd name="T2" fmla="*/ 0 w 29"/>
                <a:gd name="T3" fmla="*/ 0 w 29"/>
                <a:gd name="T4" fmla="*/ 29 w 29"/>
                <a:gd name="T5" fmla="*/ 29 w 29"/>
                <a:gd name="T6" fmla="*/ 29 w 29"/>
                <a:gd name="T7" fmla="*/ 29 w 29"/>
                <a:gd name="T8" fmla="*/ 29 w 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9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9" y="0"/>
                  </a:move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7"/>
            <p:cNvSpPr>
              <a:spLocks noEditPoints="1"/>
            </p:cNvSpPr>
            <p:nvPr/>
          </p:nvSpPr>
          <p:spPr bwMode="auto">
            <a:xfrm>
              <a:off x="4159250" y="-139700"/>
              <a:ext cx="46037" cy="0"/>
            </a:xfrm>
            <a:custGeom>
              <a:avLst/>
              <a:gdLst>
                <a:gd name="T0" fmla="*/ 0 w 29"/>
                <a:gd name="T1" fmla="*/ 0 w 29"/>
                <a:gd name="T2" fmla="*/ 0 w 29"/>
                <a:gd name="T3" fmla="*/ 0 w 29"/>
                <a:gd name="T4" fmla="*/ 29 w 29"/>
                <a:gd name="T5" fmla="*/ 29 w 29"/>
                <a:gd name="T6" fmla="*/ 29 w 29"/>
                <a:gd name="T7" fmla="*/ 29 w 29"/>
                <a:gd name="T8" fmla="*/ 29 w 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9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29" y="0"/>
                  </a:move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4159250" y="-139700"/>
              <a:ext cx="46037" cy="1588"/>
            </a:xfrm>
            <a:prstGeom prst="rect">
              <a:avLst/>
            </a:prstGeom>
            <a:solidFill>
              <a:srgbClr val="314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4159250" y="-139700"/>
              <a:ext cx="46037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0"/>
            <p:cNvSpPr/>
            <p:nvPr/>
          </p:nvSpPr>
          <p:spPr bwMode="auto">
            <a:xfrm>
              <a:off x="4791075" y="-354012"/>
              <a:ext cx="1101725" cy="714375"/>
            </a:xfrm>
            <a:custGeom>
              <a:avLst/>
              <a:gdLst>
                <a:gd name="T0" fmla="*/ 117 w 293"/>
                <a:gd name="T1" fmla="*/ 0 h 190"/>
                <a:gd name="T2" fmla="*/ 26 w 293"/>
                <a:gd name="T3" fmla="*/ 50 h 190"/>
                <a:gd name="T4" fmla="*/ 0 w 293"/>
                <a:gd name="T5" fmla="*/ 190 h 190"/>
                <a:gd name="T6" fmla="*/ 147 w 293"/>
                <a:gd name="T7" fmla="*/ 190 h 190"/>
                <a:gd name="T8" fmla="*/ 293 w 293"/>
                <a:gd name="T9" fmla="*/ 190 h 190"/>
                <a:gd name="T10" fmla="*/ 268 w 293"/>
                <a:gd name="T11" fmla="*/ 50 h 190"/>
                <a:gd name="T12" fmla="*/ 177 w 293"/>
                <a:gd name="T13" fmla="*/ 0 h 190"/>
                <a:gd name="T14" fmla="*/ 117 w 293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90">
                  <a:moveTo>
                    <a:pt x="117" y="0"/>
                  </a:moveTo>
                  <a:cubicBezTo>
                    <a:pt x="53" y="28"/>
                    <a:pt x="33" y="43"/>
                    <a:pt x="26" y="50"/>
                  </a:cubicBezTo>
                  <a:cubicBezTo>
                    <a:pt x="14" y="60"/>
                    <a:pt x="7" y="157"/>
                    <a:pt x="0" y="190"/>
                  </a:cubicBezTo>
                  <a:cubicBezTo>
                    <a:pt x="147" y="190"/>
                    <a:pt x="147" y="190"/>
                    <a:pt x="147" y="190"/>
                  </a:cubicBezTo>
                  <a:cubicBezTo>
                    <a:pt x="293" y="190"/>
                    <a:pt x="293" y="190"/>
                    <a:pt x="293" y="190"/>
                  </a:cubicBezTo>
                  <a:cubicBezTo>
                    <a:pt x="286" y="157"/>
                    <a:pt x="279" y="60"/>
                    <a:pt x="268" y="50"/>
                  </a:cubicBezTo>
                  <a:cubicBezTo>
                    <a:pt x="260" y="43"/>
                    <a:pt x="241" y="28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1"/>
            <p:cNvSpPr/>
            <p:nvPr/>
          </p:nvSpPr>
          <p:spPr bwMode="auto">
            <a:xfrm>
              <a:off x="4791075" y="-354012"/>
              <a:ext cx="1101725" cy="714375"/>
            </a:xfrm>
            <a:custGeom>
              <a:avLst/>
              <a:gdLst>
                <a:gd name="T0" fmla="*/ 117 w 293"/>
                <a:gd name="T1" fmla="*/ 0 h 190"/>
                <a:gd name="T2" fmla="*/ 26 w 293"/>
                <a:gd name="T3" fmla="*/ 50 h 190"/>
                <a:gd name="T4" fmla="*/ 0 w 293"/>
                <a:gd name="T5" fmla="*/ 190 h 190"/>
                <a:gd name="T6" fmla="*/ 147 w 293"/>
                <a:gd name="T7" fmla="*/ 190 h 190"/>
                <a:gd name="T8" fmla="*/ 293 w 293"/>
                <a:gd name="T9" fmla="*/ 190 h 190"/>
                <a:gd name="T10" fmla="*/ 268 w 293"/>
                <a:gd name="T11" fmla="*/ 50 h 190"/>
                <a:gd name="T12" fmla="*/ 177 w 293"/>
                <a:gd name="T13" fmla="*/ 0 h 190"/>
                <a:gd name="T14" fmla="*/ 117 w 293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90">
                  <a:moveTo>
                    <a:pt x="117" y="0"/>
                  </a:moveTo>
                  <a:cubicBezTo>
                    <a:pt x="53" y="28"/>
                    <a:pt x="33" y="43"/>
                    <a:pt x="26" y="50"/>
                  </a:cubicBezTo>
                  <a:cubicBezTo>
                    <a:pt x="14" y="60"/>
                    <a:pt x="7" y="157"/>
                    <a:pt x="0" y="190"/>
                  </a:cubicBezTo>
                  <a:cubicBezTo>
                    <a:pt x="147" y="190"/>
                    <a:pt x="147" y="190"/>
                    <a:pt x="147" y="190"/>
                  </a:cubicBezTo>
                  <a:cubicBezTo>
                    <a:pt x="293" y="190"/>
                    <a:pt x="293" y="190"/>
                    <a:pt x="293" y="190"/>
                  </a:cubicBezTo>
                  <a:cubicBezTo>
                    <a:pt x="286" y="157"/>
                    <a:pt x="279" y="60"/>
                    <a:pt x="268" y="50"/>
                  </a:cubicBezTo>
                  <a:cubicBezTo>
                    <a:pt x="260" y="43"/>
                    <a:pt x="241" y="28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"/>
            <p:cNvSpPr/>
            <p:nvPr/>
          </p:nvSpPr>
          <p:spPr bwMode="auto">
            <a:xfrm>
              <a:off x="5222875" y="-715963"/>
              <a:ext cx="238125" cy="496888"/>
            </a:xfrm>
            <a:custGeom>
              <a:avLst/>
              <a:gdLst>
                <a:gd name="T0" fmla="*/ 0 w 63"/>
                <a:gd name="T1" fmla="*/ 39 h 132"/>
                <a:gd name="T2" fmla="*/ 0 w 63"/>
                <a:gd name="T3" fmla="*/ 87 h 132"/>
                <a:gd name="T4" fmla="*/ 0 w 63"/>
                <a:gd name="T5" fmla="*/ 111 h 132"/>
                <a:gd name="T6" fmla="*/ 63 w 63"/>
                <a:gd name="T7" fmla="*/ 111 h 132"/>
                <a:gd name="T8" fmla="*/ 63 w 63"/>
                <a:gd name="T9" fmla="*/ 87 h 132"/>
                <a:gd name="T10" fmla="*/ 63 w 63"/>
                <a:gd name="T11" fmla="*/ 39 h 132"/>
                <a:gd name="T12" fmla="*/ 0 w 63"/>
                <a:gd name="T13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32">
                  <a:moveTo>
                    <a:pt x="0" y="39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7" y="131"/>
                    <a:pt x="46" y="132"/>
                    <a:pt x="63" y="111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0"/>
                    <a:pt x="0" y="0"/>
                    <a:pt x="0" y="39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3"/>
            <p:cNvSpPr/>
            <p:nvPr/>
          </p:nvSpPr>
          <p:spPr bwMode="auto">
            <a:xfrm>
              <a:off x="5068888" y="-746125"/>
              <a:ext cx="98425" cy="147638"/>
            </a:xfrm>
            <a:custGeom>
              <a:avLst/>
              <a:gdLst>
                <a:gd name="T0" fmla="*/ 7 w 26"/>
                <a:gd name="T1" fmla="*/ 2 h 39"/>
                <a:gd name="T2" fmla="*/ 23 w 26"/>
                <a:gd name="T3" fmla="*/ 16 h 39"/>
                <a:gd name="T4" fmla="*/ 19 w 26"/>
                <a:gd name="T5" fmla="*/ 37 h 39"/>
                <a:gd name="T6" fmla="*/ 3 w 26"/>
                <a:gd name="T7" fmla="*/ 23 h 39"/>
                <a:gd name="T8" fmla="*/ 7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7" y="2"/>
                  </a:moveTo>
                  <a:cubicBezTo>
                    <a:pt x="13" y="0"/>
                    <a:pt x="20" y="7"/>
                    <a:pt x="23" y="16"/>
                  </a:cubicBezTo>
                  <a:cubicBezTo>
                    <a:pt x="26" y="26"/>
                    <a:pt x="24" y="35"/>
                    <a:pt x="19" y="37"/>
                  </a:cubicBezTo>
                  <a:cubicBezTo>
                    <a:pt x="13" y="39"/>
                    <a:pt x="6" y="32"/>
                    <a:pt x="3" y="23"/>
                  </a:cubicBezTo>
                  <a:cubicBezTo>
                    <a:pt x="0" y="13"/>
                    <a:pt x="2" y="4"/>
                    <a:pt x="7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4"/>
            <p:cNvSpPr/>
            <p:nvPr/>
          </p:nvSpPr>
          <p:spPr bwMode="auto">
            <a:xfrm>
              <a:off x="5516563" y="-746125"/>
              <a:ext cx="98425" cy="147638"/>
            </a:xfrm>
            <a:custGeom>
              <a:avLst/>
              <a:gdLst>
                <a:gd name="T0" fmla="*/ 19 w 26"/>
                <a:gd name="T1" fmla="*/ 2 h 39"/>
                <a:gd name="T2" fmla="*/ 3 w 26"/>
                <a:gd name="T3" fmla="*/ 16 h 39"/>
                <a:gd name="T4" fmla="*/ 7 w 26"/>
                <a:gd name="T5" fmla="*/ 37 h 39"/>
                <a:gd name="T6" fmla="*/ 23 w 26"/>
                <a:gd name="T7" fmla="*/ 23 h 39"/>
                <a:gd name="T8" fmla="*/ 19 w 26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19" y="2"/>
                  </a:moveTo>
                  <a:cubicBezTo>
                    <a:pt x="13" y="0"/>
                    <a:pt x="6" y="7"/>
                    <a:pt x="3" y="16"/>
                  </a:cubicBezTo>
                  <a:cubicBezTo>
                    <a:pt x="0" y="26"/>
                    <a:pt x="2" y="35"/>
                    <a:pt x="7" y="37"/>
                  </a:cubicBezTo>
                  <a:cubicBezTo>
                    <a:pt x="13" y="39"/>
                    <a:pt x="20" y="32"/>
                    <a:pt x="23" y="23"/>
                  </a:cubicBezTo>
                  <a:cubicBezTo>
                    <a:pt x="26" y="13"/>
                    <a:pt x="24" y="4"/>
                    <a:pt x="19" y="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5"/>
            <p:cNvSpPr/>
            <p:nvPr/>
          </p:nvSpPr>
          <p:spPr bwMode="auto">
            <a:xfrm>
              <a:off x="5178425" y="-241300"/>
              <a:ext cx="312737" cy="601663"/>
            </a:xfrm>
            <a:custGeom>
              <a:avLst/>
              <a:gdLst>
                <a:gd name="T0" fmla="*/ 44 w 83"/>
                <a:gd name="T1" fmla="*/ 0 h 160"/>
                <a:gd name="T2" fmla="*/ 0 w 83"/>
                <a:gd name="T3" fmla="*/ 13 h 160"/>
                <a:gd name="T4" fmla="*/ 17 w 83"/>
                <a:gd name="T5" fmla="*/ 160 h 160"/>
                <a:gd name="T6" fmla="*/ 76 w 83"/>
                <a:gd name="T7" fmla="*/ 160 h 160"/>
                <a:gd name="T8" fmla="*/ 83 w 83"/>
                <a:gd name="T9" fmla="*/ 14 h 160"/>
                <a:gd name="T10" fmla="*/ 44 w 83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60">
                  <a:moveTo>
                    <a:pt x="44" y="0"/>
                  </a:moveTo>
                  <a:cubicBezTo>
                    <a:pt x="44" y="0"/>
                    <a:pt x="0" y="11"/>
                    <a:pt x="0" y="13"/>
                  </a:cubicBezTo>
                  <a:cubicBezTo>
                    <a:pt x="0" y="16"/>
                    <a:pt x="17" y="160"/>
                    <a:pt x="17" y="160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6"/>
            <p:cNvSpPr/>
            <p:nvPr/>
          </p:nvSpPr>
          <p:spPr bwMode="auto">
            <a:xfrm>
              <a:off x="5068888" y="-350837"/>
              <a:ext cx="207962" cy="711200"/>
            </a:xfrm>
            <a:custGeom>
              <a:avLst/>
              <a:gdLst>
                <a:gd name="T0" fmla="*/ 97 w 131"/>
                <a:gd name="T1" fmla="*/ 0 h 448"/>
                <a:gd name="T2" fmla="*/ 97 w 131"/>
                <a:gd name="T3" fmla="*/ 33 h 448"/>
                <a:gd name="T4" fmla="*/ 131 w 131"/>
                <a:gd name="T5" fmla="*/ 448 h 448"/>
                <a:gd name="T6" fmla="*/ 74 w 131"/>
                <a:gd name="T7" fmla="*/ 448 h 448"/>
                <a:gd name="T8" fmla="*/ 15 w 131"/>
                <a:gd name="T9" fmla="*/ 187 h 448"/>
                <a:gd name="T10" fmla="*/ 71 w 131"/>
                <a:gd name="T11" fmla="*/ 149 h 448"/>
                <a:gd name="T12" fmla="*/ 0 w 131"/>
                <a:gd name="T13" fmla="*/ 116 h 448"/>
                <a:gd name="T14" fmla="*/ 67 w 131"/>
                <a:gd name="T15" fmla="*/ 14 h 448"/>
                <a:gd name="T16" fmla="*/ 97 w 131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48">
                  <a:moveTo>
                    <a:pt x="97" y="0"/>
                  </a:moveTo>
                  <a:lnTo>
                    <a:pt x="97" y="33"/>
                  </a:lnTo>
                  <a:lnTo>
                    <a:pt x="131" y="448"/>
                  </a:lnTo>
                  <a:lnTo>
                    <a:pt x="74" y="448"/>
                  </a:lnTo>
                  <a:lnTo>
                    <a:pt x="15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7" y="1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7"/>
            <p:cNvSpPr/>
            <p:nvPr/>
          </p:nvSpPr>
          <p:spPr bwMode="auto">
            <a:xfrm>
              <a:off x="5068888" y="-350837"/>
              <a:ext cx="207962" cy="711200"/>
            </a:xfrm>
            <a:custGeom>
              <a:avLst/>
              <a:gdLst>
                <a:gd name="T0" fmla="*/ 97 w 131"/>
                <a:gd name="T1" fmla="*/ 0 h 448"/>
                <a:gd name="T2" fmla="*/ 97 w 131"/>
                <a:gd name="T3" fmla="*/ 33 h 448"/>
                <a:gd name="T4" fmla="*/ 131 w 131"/>
                <a:gd name="T5" fmla="*/ 448 h 448"/>
                <a:gd name="T6" fmla="*/ 74 w 131"/>
                <a:gd name="T7" fmla="*/ 448 h 448"/>
                <a:gd name="T8" fmla="*/ 15 w 131"/>
                <a:gd name="T9" fmla="*/ 187 h 448"/>
                <a:gd name="T10" fmla="*/ 71 w 131"/>
                <a:gd name="T11" fmla="*/ 149 h 448"/>
                <a:gd name="T12" fmla="*/ 0 w 131"/>
                <a:gd name="T13" fmla="*/ 116 h 448"/>
                <a:gd name="T14" fmla="*/ 67 w 131"/>
                <a:gd name="T15" fmla="*/ 14 h 448"/>
                <a:gd name="T16" fmla="*/ 97 w 131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48">
                  <a:moveTo>
                    <a:pt x="97" y="0"/>
                  </a:moveTo>
                  <a:lnTo>
                    <a:pt x="97" y="33"/>
                  </a:lnTo>
                  <a:lnTo>
                    <a:pt x="131" y="448"/>
                  </a:lnTo>
                  <a:lnTo>
                    <a:pt x="74" y="448"/>
                  </a:lnTo>
                  <a:lnTo>
                    <a:pt x="15" y="187"/>
                  </a:lnTo>
                  <a:lnTo>
                    <a:pt x="71" y="149"/>
                  </a:lnTo>
                  <a:lnTo>
                    <a:pt x="0" y="116"/>
                  </a:lnTo>
                  <a:lnTo>
                    <a:pt x="67" y="14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8"/>
            <p:cNvSpPr/>
            <p:nvPr/>
          </p:nvSpPr>
          <p:spPr bwMode="auto">
            <a:xfrm>
              <a:off x="5407025" y="-350837"/>
              <a:ext cx="207962" cy="711200"/>
            </a:xfrm>
            <a:custGeom>
              <a:avLst/>
              <a:gdLst>
                <a:gd name="T0" fmla="*/ 34 w 131"/>
                <a:gd name="T1" fmla="*/ 0 h 448"/>
                <a:gd name="T2" fmla="*/ 34 w 131"/>
                <a:gd name="T3" fmla="*/ 33 h 448"/>
                <a:gd name="T4" fmla="*/ 0 w 131"/>
                <a:gd name="T5" fmla="*/ 448 h 448"/>
                <a:gd name="T6" fmla="*/ 57 w 131"/>
                <a:gd name="T7" fmla="*/ 448 h 448"/>
                <a:gd name="T8" fmla="*/ 116 w 131"/>
                <a:gd name="T9" fmla="*/ 187 h 448"/>
                <a:gd name="T10" fmla="*/ 60 w 131"/>
                <a:gd name="T11" fmla="*/ 149 h 448"/>
                <a:gd name="T12" fmla="*/ 131 w 131"/>
                <a:gd name="T13" fmla="*/ 116 h 448"/>
                <a:gd name="T14" fmla="*/ 72 w 131"/>
                <a:gd name="T15" fmla="*/ 17 h 448"/>
                <a:gd name="T16" fmla="*/ 34 w 131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48">
                  <a:moveTo>
                    <a:pt x="34" y="0"/>
                  </a:moveTo>
                  <a:lnTo>
                    <a:pt x="34" y="33"/>
                  </a:lnTo>
                  <a:lnTo>
                    <a:pt x="0" y="448"/>
                  </a:lnTo>
                  <a:lnTo>
                    <a:pt x="57" y="448"/>
                  </a:lnTo>
                  <a:lnTo>
                    <a:pt x="116" y="187"/>
                  </a:lnTo>
                  <a:lnTo>
                    <a:pt x="60" y="149"/>
                  </a:lnTo>
                  <a:lnTo>
                    <a:pt x="131" y="116"/>
                  </a:lnTo>
                  <a:lnTo>
                    <a:pt x="7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9"/>
            <p:cNvSpPr/>
            <p:nvPr/>
          </p:nvSpPr>
          <p:spPr bwMode="auto">
            <a:xfrm>
              <a:off x="5291138" y="-241300"/>
              <a:ext cx="101600" cy="101600"/>
            </a:xfrm>
            <a:custGeom>
              <a:avLst/>
              <a:gdLst>
                <a:gd name="T0" fmla="*/ 0 w 27"/>
                <a:gd name="T1" fmla="*/ 15 h 27"/>
                <a:gd name="T2" fmla="*/ 8 w 27"/>
                <a:gd name="T3" fmla="*/ 27 h 27"/>
                <a:gd name="T4" fmla="*/ 19 w 27"/>
                <a:gd name="T5" fmla="*/ 27 h 27"/>
                <a:gd name="T6" fmla="*/ 27 w 27"/>
                <a:gd name="T7" fmla="*/ 15 h 27"/>
                <a:gd name="T8" fmla="*/ 14 w 27"/>
                <a:gd name="T9" fmla="*/ 0 h 27"/>
                <a:gd name="T10" fmla="*/ 0 w 27"/>
                <a:gd name="T11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15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6" y="27"/>
                    <a:pt x="19" y="27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0"/>
            <p:cNvSpPr/>
            <p:nvPr/>
          </p:nvSpPr>
          <p:spPr bwMode="auto">
            <a:xfrm>
              <a:off x="5280025" y="-139700"/>
              <a:ext cx="123825" cy="500063"/>
            </a:xfrm>
            <a:custGeom>
              <a:avLst/>
              <a:gdLst>
                <a:gd name="T0" fmla="*/ 26 w 78"/>
                <a:gd name="T1" fmla="*/ 0 h 315"/>
                <a:gd name="T2" fmla="*/ 0 w 78"/>
                <a:gd name="T3" fmla="*/ 315 h 315"/>
                <a:gd name="T4" fmla="*/ 78 w 78"/>
                <a:gd name="T5" fmla="*/ 315 h 315"/>
                <a:gd name="T6" fmla="*/ 52 w 78"/>
                <a:gd name="T7" fmla="*/ 0 h 315"/>
                <a:gd name="T8" fmla="*/ 26 w 78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15">
                  <a:moveTo>
                    <a:pt x="26" y="0"/>
                  </a:moveTo>
                  <a:lnTo>
                    <a:pt x="0" y="315"/>
                  </a:lnTo>
                  <a:lnTo>
                    <a:pt x="78" y="315"/>
                  </a:lnTo>
                  <a:lnTo>
                    <a:pt x="52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1"/>
            <p:cNvSpPr/>
            <p:nvPr/>
          </p:nvSpPr>
          <p:spPr bwMode="auto">
            <a:xfrm>
              <a:off x="5280025" y="-139700"/>
              <a:ext cx="123825" cy="500063"/>
            </a:xfrm>
            <a:custGeom>
              <a:avLst/>
              <a:gdLst>
                <a:gd name="T0" fmla="*/ 26 w 78"/>
                <a:gd name="T1" fmla="*/ 0 h 315"/>
                <a:gd name="T2" fmla="*/ 0 w 78"/>
                <a:gd name="T3" fmla="*/ 315 h 315"/>
                <a:gd name="T4" fmla="*/ 78 w 78"/>
                <a:gd name="T5" fmla="*/ 315 h 315"/>
                <a:gd name="T6" fmla="*/ 52 w 78"/>
                <a:gd name="T7" fmla="*/ 0 h 315"/>
                <a:gd name="T8" fmla="*/ 26 w 78"/>
                <a:gd name="T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15">
                  <a:moveTo>
                    <a:pt x="26" y="0"/>
                  </a:moveTo>
                  <a:lnTo>
                    <a:pt x="0" y="315"/>
                  </a:lnTo>
                  <a:lnTo>
                    <a:pt x="78" y="315"/>
                  </a:lnTo>
                  <a:lnTo>
                    <a:pt x="52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2"/>
            <p:cNvSpPr/>
            <p:nvPr/>
          </p:nvSpPr>
          <p:spPr bwMode="auto">
            <a:xfrm>
              <a:off x="5211763" y="-388937"/>
              <a:ext cx="131762" cy="249238"/>
            </a:xfrm>
            <a:custGeom>
              <a:avLst/>
              <a:gdLst>
                <a:gd name="T0" fmla="*/ 7 w 83"/>
                <a:gd name="T1" fmla="*/ 0 h 157"/>
                <a:gd name="T2" fmla="*/ 0 w 83"/>
                <a:gd name="T3" fmla="*/ 26 h 157"/>
                <a:gd name="T4" fmla="*/ 19 w 83"/>
                <a:gd name="T5" fmla="*/ 157 h 157"/>
                <a:gd name="T6" fmla="*/ 83 w 83"/>
                <a:gd name="T7" fmla="*/ 93 h 157"/>
                <a:gd name="T8" fmla="*/ 7 w 83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7">
                  <a:moveTo>
                    <a:pt x="7" y="0"/>
                  </a:moveTo>
                  <a:lnTo>
                    <a:pt x="0" y="26"/>
                  </a:lnTo>
                  <a:lnTo>
                    <a:pt x="19" y="157"/>
                  </a:lnTo>
                  <a:lnTo>
                    <a:pt x="83" y="9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3"/>
            <p:cNvSpPr/>
            <p:nvPr/>
          </p:nvSpPr>
          <p:spPr bwMode="auto">
            <a:xfrm>
              <a:off x="5211763" y="-388937"/>
              <a:ext cx="131762" cy="249238"/>
            </a:xfrm>
            <a:custGeom>
              <a:avLst/>
              <a:gdLst>
                <a:gd name="T0" fmla="*/ 7 w 83"/>
                <a:gd name="T1" fmla="*/ 0 h 157"/>
                <a:gd name="T2" fmla="*/ 0 w 83"/>
                <a:gd name="T3" fmla="*/ 26 h 157"/>
                <a:gd name="T4" fmla="*/ 19 w 83"/>
                <a:gd name="T5" fmla="*/ 157 h 157"/>
                <a:gd name="T6" fmla="*/ 83 w 83"/>
                <a:gd name="T7" fmla="*/ 93 h 157"/>
                <a:gd name="T8" fmla="*/ 7 w 83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7">
                  <a:moveTo>
                    <a:pt x="7" y="0"/>
                  </a:moveTo>
                  <a:lnTo>
                    <a:pt x="0" y="26"/>
                  </a:lnTo>
                  <a:lnTo>
                    <a:pt x="19" y="157"/>
                  </a:lnTo>
                  <a:lnTo>
                    <a:pt x="83" y="9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4"/>
            <p:cNvSpPr/>
            <p:nvPr/>
          </p:nvSpPr>
          <p:spPr bwMode="auto">
            <a:xfrm>
              <a:off x="5222875" y="-436562"/>
              <a:ext cx="238125" cy="82550"/>
            </a:xfrm>
            <a:custGeom>
              <a:avLst/>
              <a:gdLst>
                <a:gd name="T0" fmla="*/ 0 w 63"/>
                <a:gd name="T1" fmla="*/ 0 h 22"/>
                <a:gd name="T2" fmla="*/ 0 w 63"/>
                <a:gd name="T3" fmla="*/ 2 h 22"/>
                <a:gd name="T4" fmla="*/ 32 w 63"/>
                <a:gd name="T5" fmla="*/ 22 h 22"/>
                <a:gd name="T6" fmla="*/ 32 w 63"/>
                <a:gd name="T7" fmla="*/ 22 h 22"/>
                <a:gd name="T8" fmla="*/ 63 w 63"/>
                <a:gd name="T9" fmla="*/ 3 h 22"/>
                <a:gd name="T10" fmla="*/ 63 w 63"/>
                <a:gd name="T11" fmla="*/ 0 h 22"/>
                <a:gd name="T12" fmla="*/ 0 w 63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6" y="21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47" y="22"/>
                    <a:pt x="63" y="3"/>
                    <a:pt x="63" y="3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5"/>
            <p:cNvSpPr/>
            <p:nvPr/>
          </p:nvSpPr>
          <p:spPr bwMode="auto">
            <a:xfrm>
              <a:off x="4979988" y="-1054100"/>
              <a:ext cx="725487" cy="673100"/>
            </a:xfrm>
            <a:custGeom>
              <a:avLst/>
              <a:gdLst>
                <a:gd name="T0" fmla="*/ 97 w 193"/>
                <a:gd name="T1" fmla="*/ 0 h 179"/>
                <a:gd name="T2" fmla="*/ 43 w 193"/>
                <a:gd name="T3" fmla="*/ 143 h 179"/>
                <a:gd name="T4" fmla="*/ 97 w 193"/>
                <a:gd name="T5" fmla="*/ 179 h 179"/>
                <a:gd name="T6" fmla="*/ 150 w 193"/>
                <a:gd name="T7" fmla="*/ 143 h 179"/>
                <a:gd name="T8" fmla="*/ 97 w 193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79">
                  <a:moveTo>
                    <a:pt x="97" y="0"/>
                  </a:moveTo>
                  <a:cubicBezTo>
                    <a:pt x="0" y="0"/>
                    <a:pt x="37" y="133"/>
                    <a:pt x="43" y="143"/>
                  </a:cubicBezTo>
                  <a:cubicBezTo>
                    <a:pt x="50" y="154"/>
                    <a:pt x="81" y="179"/>
                    <a:pt x="97" y="179"/>
                  </a:cubicBezTo>
                  <a:cubicBezTo>
                    <a:pt x="112" y="179"/>
                    <a:pt x="143" y="154"/>
                    <a:pt x="150" y="143"/>
                  </a:cubicBezTo>
                  <a:cubicBezTo>
                    <a:pt x="156" y="133"/>
                    <a:pt x="193" y="0"/>
                    <a:pt x="9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6"/>
            <p:cNvSpPr>
              <a:spLocks noEditPoints="1"/>
            </p:cNvSpPr>
            <p:nvPr/>
          </p:nvSpPr>
          <p:spPr bwMode="auto">
            <a:xfrm>
              <a:off x="5121275" y="-749300"/>
              <a:ext cx="444500" cy="161925"/>
            </a:xfrm>
            <a:custGeom>
              <a:avLst/>
              <a:gdLst>
                <a:gd name="T0" fmla="*/ 88 w 118"/>
                <a:gd name="T1" fmla="*/ 43 h 43"/>
                <a:gd name="T2" fmla="*/ 90 w 118"/>
                <a:gd name="T3" fmla="*/ 43 h 43"/>
                <a:gd name="T4" fmla="*/ 111 w 118"/>
                <a:gd name="T5" fmla="*/ 25 h 43"/>
                <a:gd name="T6" fmla="*/ 116 w 118"/>
                <a:gd name="T7" fmla="*/ 11 h 43"/>
                <a:gd name="T8" fmla="*/ 118 w 118"/>
                <a:gd name="T9" fmla="*/ 6 h 43"/>
                <a:gd name="T10" fmla="*/ 115 w 118"/>
                <a:gd name="T11" fmla="*/ 2 h 43"/>
                <a:gd name="T12" fmla="*/ 89 w 118"/>
                <a:gd name="T13" fmla="*/ 0 h 43"/>
                <a:gd name="T14" fmla="*/ 89 w 118"/>
                <a:gd name="T15" fmla="*/ 3 h 43"/>
                <a:gd name="T16" fmla="*/ 107 w 118"/>
                <a:gd name="T17" fmla="*/ 5 h 43"/>
                <a:gd name="T18" fmla="*/ 106 w 118"/>
                <a:gd name="T19" fmla="*/ 32 h 43"/>
                <a:gd name="T20" fmla="*/ 88 w 118"/>
                <a:gd name="T21" fmla="*/ 40 h 43"/>
                <a:gd name="T22" fmla="*/ 88 w 118"/>
                <a:gd name="T23" fmla="*/ 43 h 43"/>
                <a:gd name="T24" fmla="*/ 59 w 118"/>
                <a:gd name="T25" fmla="*/ 6 h 43"/>
                <a:gd name="T26" fmla="*/ 31 w 118"/>
                <a:gd name="T27" fmla="*/ 1 h 43"/>
                <a:gd name="T28" fmla="*/ 29 w 118"/>
                <a:gd name="T29" fmla="*/ 1 h 43"/>
                <a:gd name="T30" fmla="*/ 29 w 118"/>
                <a:gd name="T31" fmla="*/ 3 h 43"/>
                <a:gd name="T32" fmla="*/ 49 w 118"/>
                <a:gd name="T33" fmla="*/ 10 h 43"/>
                <a:gd name="T34" fmla="*/ 37 w 118"/>
                <a:gd name="T35" fmla="*/ 38 h 43"/>
                <a:gd name="T36" fmla="*/ 28 w 118"/>
                <a:gd name="T37" fmla="*/ 40 h 43"/>
                <a:gd name="T38" fmla="*/ 28 w 118"/>
                <a:gd name="T39" fmla="*/ 43 h 43"/>
                <a:gd name="T40" fmla="*/ 49 w 118"/>
                <a:gd name="T41" fmla="*/ 30 h 43"/>
                <a:gd name="T42" fmla="*/ 59 w 118"/>
                <a:gd name="T43" fmla="*/ 15 h 43"/>
                <a:gd name="T44" fmla="*/ 68 w 118"/>
                <a:gd name="T45" fmla="*/ 30 h 43"/>
                <a:gd name="T46" fmla="*/ 88 w 118"/>
                <a:gd name="T47" fmla="*/ 43 h 43"/>
                <a:gd name="T48" fmla="*/ 88 w 118"/>
                <a:gd name="T49" fmla="*/ 40 h 43"/>
                <a:gd name="T50" fmla="*/ 79 w 118"/>
                <a:gd name="T51" fmla="*/ 38 h 43"/>
                <a:gd name="T52" fmla="*/ 69 w 118"/>
                <a:gd name="T53" fmla="*/ 10 h 43"/>
                <a:gd name="T54" fmla="*/ 89 w 118"/>
                <a:gd name="T55" fmla="*/ 3 h 43"/>
                <a:gd name="T56" fmla="*/ 89 w 118"/>
                <a:gd name="T57" fmla="*/ 0 h 43"/>
                <a:gd name="T58" fmla="*/ 87 w 118"/>
                <a:gd name="T59" fmla="*/ 1 h 43"/>
                <a:gd name="T60" fmla="*/ 59 w 118"/>
                <a:gd name="T61" fmla="*/ 6 h 43"/>
                <a:gd name="T62" fmla="*/ 29 w 118"/>
                <a:gd name="T63" fmla="*/ 1 h 43"/>
                <a:gd name="T64" fmla="*/ 4 w 118"/>
                <a:gd name="T65" fmla="*/ 2 h 43"/>
                <a:gd name="T66" fmla="*/ 0 w 118"/>
                <a:gd name="T67" fmla="*/ 6 h 43"/>
                <a:gd name="T68" fmla="*/ 2 w 118"/>
                <a:gd name="T69" fmla="*/ 11 h 43"/>
                <a:gd name="T70" fmla="*/ 6 w 118"/>
                <a:gd name="T71" fmla="*/ 25 h 43"/>
                <a:gd name="T72" fmla="*/ 26 w 118"/>
                <a:gd name="T73" fmla="*/ 43 h 43"/>
                <a:gd name="T74" fmla="*/ 28 w 118"/>
                <a:gd name="T75" fmla="*/ 43 h 43"/>
                <a:gd name="T76" fmla="*/ 28 w 118"/>
                <a:gd name="T77" fmla="*/ 40 h 43"/>
                <a:gd name="T78" fmla="*/ 11 w 118"/>
                <a:gd name="T79" fmla="*/ 32 h 43"/>
                <a:gd name="T80" fmla="*/ 11 w 118"/>
                <a:gd name="T81" fmla="*/ 5 h 43"/>
                <a:gd name="T82" fmla="*/ 29 w 118"/>
                <a:gd name="T83" fmla="*/ 3 h 43"/>
                <a:gd name="T84" fmla="*/ 29 w 118"/>
                <a:gd name="T85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8" h="43">
                  <a:moveTo>
                    <a:pt x="88" y="43"/>
                  </a:moveTo>
                  <a:cubicBezTo>
                    <a:pt x="89" y="43"/>
                    <a:pt x="90" y="43"/>
                    <a:pt x="90" y="43"/>
                  </a:cubicBezTo>
                  <a:cubicBezTo>
                    <a:pt x="106" y="41"/>
                    <a:pt x="110" y="34"/>
                    <a:pt x="111" y="25"/>
                  </a:cubicBezTo>
                  <a:cubicBezTo>
                    <a:pt x="113" y="15"/>
                    <a:pt x="114" y="12"/>
                    <a:pt x="116" y="11"/>
                  </a:cubicBezTo>
                  <a:cubicBezTo>
                    <a:pt x="118" y="10"/>
                    <a:pt x="118" y="8"/>
                    <a:pt x="118" y="6"/>
                  </a:cubicBezTo>
                  <a:cubicBezTo>
                    <a:pt x="118" y="3"/>
                    <a:pt x="118" y="3"/>
                    <a:pt x="115" y="2"/>
                  </a:cubicBezTo>
                  <a:cubicBezTo>
                    <a:pt x="113" y="1"/>
                    <a:pt x="99" y="0"/>
                    <a:pt x="89" y="0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97" y="3"/>
                    <a:pt x="105" y="4"/>
                    <a:pt x="107" y="5"/>
                  </a:cubicBezTo>
                  <a:cubicBezTo>
                    <a:pt x="112" y="8"/>
                    <a:pt x="111" y="24"/>
                    <a:pt x="106" y="32"/>
                  </a:cubicBezTo>
                  <a:cubicBezTo>
                    <a:pt x="103" y="37"/>
                    <a:pt x="96" y="40"/>
                    <a:pt x="88" y="40"/>
                  </a:cubicBezTo>
                  <a:lnTo>
                    <a:pt x="88" y="43"/>
                  </a:lnTo>
                  <a:close/>
                  <a:moveTo>
                    <a:pt x="59" y="6"/>
                  </a:moveTo>
                  <a:cubicBezTo>
                    <a:pt x="56" y="6"/>
                    <a:pt x="41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7" y="4"/>
                    <a:pt x="46" y="5"/>
                    <a:pt x="49" y="10"/>
                  </a:cubicBezTo>
                  <a:cubicBezTo>
                    <a:pt x="53" y="17"/>
                    <a:pt x="45" y="35"/>
                    <a:pt x="37" y="38"/>
                  </a:cubicBezTo>
                  <a:cubicBezTo>
                    <a:pt x="35" y="40"/>
                    <a:pt x="32" y="40"/>
                    <a:pt x="28" y="40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42" y="43"/>
                    <a:pt x="47" y="33"/>
                    <a:pt x="49" y="30"/>
                  </a:cubicBezTo>
                  <a:cubicBezTo>
                    <a:pt x="52" y="24"/>
                    <a:pt x="51" y="15"/>
                    <a:pt x="59" y="15"/>
                  </a:cubicBezTo>
                  <a:cubicBezTo>
                    <a:pt x="67" y="15"/>
                    <a:pt x="66" y="23"/>
                    <a:pt x="68" y="30"/>
                  </a:cubicBezTo>
                  <a:cubicBezTo>
                    <a:pt x="70" y="33"/>
                    <a:pt x="74" y="43"/>
                    <a:pt x="88" y="43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5" y="40"/>
                    <a:pt x="82" y="40"/>
                    <a:pt x="79" y="38"/>
                  </a:cubicBezTo>
                  <a:cubicBezTo>
                    <a:pt x="72" y="34"/>
                    <a:pt x="64" y="17"/>
                    <a:pt x="69" y="10"/>
                  </a:cubicBezTo>
                  <a:cubicBezTo>
                    <a:pt x="73" y="5"/>
                    <a:pt x="81" y="3"/>
                    <a:pt x="89" y="3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8" y="0"/>
                    <a:pt x="87" y="1"/>
                  </a:cubicBezTo>
                  <a:cubicBezTo>
                    <a:pt x="78" y="1"/>
                    <a:pt x="67" y="5"/>
                    <a:pt x="59" y="6"/>
                  </a:cubicBezTo>
                  <a:close/>
                  <a:moveTo>
                    <a:pt x="29" y="1"/>
                  </a:moveTo>
                  <a:cubicBezTo>
                    <a:pt x="19" y="0"/>
                    <a:pt x="6" y="1"/>
                    <a:pt x="4" y="2"/>
                  </a:cubicBezTo>
                  <a:cubicBezTo>
                    <a:pt x="0" y="3"/>
                    <a:pt x="0" y="3"/>
                    <a:pt x="0" y="6"/>
                  </a:cubicBezTo>
                  <a:cubicBezTo>
                    <a:pt x="0" y="9"/>
                    <a:pt x="0" y="11"/>
                    <a:pt x="2" y="11"/>
                  </a:cubicBezTo>
                  <a:cubicBezTo>
                    <a:pt x="4" y="12"/>
                    <a:pt x="4" y="16"/>
                    <a:pt x="6" y="25"/>
                  </a:cubicBezTo>
                  <a:cubicBezTo>
                    <a:pt x="7" y="34"/>
                    <a:pt x="10" y="41"/>
                    <a:pt x="26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1" y="40"/>
                    <a:pt x="13" y="38"/>
                    <a:pt x="11" y="32"/>
                  </a:cubicBezTo>
                  <a:cubicBezTo>
                    <a:pt x="7" y="24"/>
                    <a:pt x="6" y="9"/>
                    <a:pt x="11" y="5"/>
                  </a:cubicBezTo>
                  <a:cubicBezTo>
                    <a:pt x="14" y="4"/>
                    <a:pt x="21" y="3"/>
                    <a:pt x="29" y="3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7"/>
            <p:cNvSpPr/>
            <p:nvPr/>
          </p:nvSpPr>
          <p:spPr bwMode="auto">
            <a:xfrm>
              <a:off x="5343525" y="-388937"/>
              <a:ext cx="123825" cy="252413"/>
            </a:xfrm>
            <a:custGeom>
              <a:avLst/>
              <a:gdLst>
                <a:gd name="T0" fmla="*/ 74 w 78"/>
                <a:gd name="T1" fmla="*/ 0 h 159"/>
                <a:gd name="T2" fmla="*/ 78 w 78"/>
                <a:gd name="T3" fmla="*/ 26 h 159"/>
                <a:gd name="T4" fmla="*/ 62 w 78"/>
                <a:gd name="T5" fmla="*/ 159 h 159"/>
                <a:gd name="T6" fmla="*/ 0 w 78"/>
                <a:gd name="T7" fmla="*/ 93 h 159"/>
                <a:gd name="T8" fmla="*/ 74 w 78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59">
                  <a:moveTo>
                    <a:pt x="74" y="0"/>
                  </a:moveTo>
                  <a:lnTo>
                    <a:pt x="78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8"/>
            <p:cNvSpPr/>
            <p:nvPr/>
          </p:nvSpPr>
          <p:spPr bwMode="auto">
            <a:xfrm>
              <a:off x="5343525" y="-388937"/>
              <a:ext cx="123825" cy="252413"/>
            </a:xfrm>
            <a:custGeom>
              <a:avLst/>
              <a:gdLst>
                <a:gd name="T0" fmla="*/ 74 w 78"/>
                <a:gd name="T1" fmla="*/ 0 h 159"/>
                <a:gd name="T2" fmla="*/ 78 w 78"/>
                <a:gd name="T3" fmla="*/ 26 h 159"/>
                <a:gd name="T4" fmla="*/ 62 w 78"/>
                <a:gd name="T5" fmla="*/ 159 h 159"/>
                <a:gd name="T6" fmla="*/ 0 w 78"/>
                <a:gd name="T7" fmla="*/ 93 h 159"/>
                <a:gd name="T8" fmla="*/ 74 w 78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59">
                  <a:moveTo>
                    <a:pt x="74" y="0"/>
                  </a:moveTo>
                  <a:lnTo>
                    <a:pt x="78" y="26"/>
                  </a:lnTo>
                  <a:lnTo>
                    <a:pt x="62" y="159"/>
                  </a:lnTo>
                  <a:lnTo>
                    <a:pt x="0" y="93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9"/>
            <p:cNvSpPr/>
            <p:nvPr/>
          </p:nvSpPr>
          <p:spPr bwMode="auto">
            <a:xfrm>
              <a:off x="5222875" y="-392112"/>
              <a:ext cx="238125" cy="150813"/>
            </a:xfrm>
            <a:custGeom>
              <a:avLst/>
              <a:gdLst>
                <a:gd name="T0" fmla="*/ 150 w 150"/>
                <a:gd name="T1" fmla="*/ 0 h 95"/>
                <a:gd name="T2" fmla="*/ 76 w 150"/>
                <a:gd name="T3" fmla="*/ 92 h 95"/>
                <a:gd name="T4" fmla="*/ 0 w 150"/>
                <a:gd name="T5" fmla="*/ 0 h 95"/>
                <a:gd name="T6" fmla="*/ 0 w 150"/>
                <a:gd name="T7" fmla="*/ 2 h 95"/>
                <a:gd name="T8" fmla="*/ 76 w 150"/>
                <a:gd name="T9" fmla="*/ 95 h 95"/>
                <a:gd name="T10" fmla="*/ 150 w 150"/>
                <a:gd name="T11" fmla="*/ 2 h 95"/>
                <a:gd name="T12" fmla="*/ 150 w 150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95">
                  <a:moveTo>
                    <a:pt x="150" y="0"/>
                  </a:moveTo>
                  <a:lnTo>
                    <a:pt x="76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6" y="95"/>
                  </a:lnTo>
                  <a:lnTo>
                    <a:pt x="150" y="2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0"/>
            <p:cNvSpPr/>
            <p:nvPr/>
          </p:nvSpPr>
          <p:spPr bwMode="auto">
            <a:xfrm>
              <a:off x="5222875" y="-392112"/>
              <a:ext cx="238125" cy="150813"/>
            </a:xfrm>
            <a:custGeom>
              <a:avLst/>
              <a:gdLst>
                <a:gd name="T0" fmla="*/ 150 w 150"/>
                <a:gd name="T1" fmla="*/ 0 h 95"/>
                <a:gd name="T2" fmla="*/ 76 w 150"/>
                <a:gd name="T3" fmla="*/ 92 h 95"/>
                <a:gd name="T4" fmla="*/ 0 w 150"/>
                <a:gd name="T5" fmla="*/ 0 h 95"/>
                <a:gd name="T6" fmla="*/ 0 w 150"/>
                <a:gd name="T7" fmla="*/ 2 h 95"/>
                <a:gd name="T8" fmla="*/ 76 w 150"/>
                <a:gd name="T9" fmla="*/ 95 h 95"/>
                <a:gd name="T10" fmla="*/ 150 w 150"/>
                <a:gd name="T11" fmla="*/ 2 h 95"/>
                <a:gd name="T12" fmla="*/ 150 w 150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95">
                  <a:moveTo>
                    <a:pt x="150" y="0"/>
                  </a:moveTo>
                  <a:lnTo>
                    <a:pt x="76" y="92"/>
                  </a:lnTo>
                  <a:lnTo>
                    <a:pt x="0" y="0"/>
                  </a:lnTo>
                  <a:lnTo>
                    <a:pt x="0" y="2"/>
                  </a:lnTo>
                  <a:lnTo>
                    <a:pt x="76" y="95"/>
                  </a:lnTo>
                  <a:lnTo>
                    <a:pt x="150" y="2"/>
                  </a:lnTo>
                  <a:lnTo>
                    <a:pt x="1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1"/>
            <p:cNvSpPr>
              <a:spLocks noEditPoints="1"/>
            </p:cNvSpPr>
            <p:nvPr/>
          </p:nvSpPr>
          <p:spPr bwMode="auto">
            <a:xfrm>
              <a:off x="5321300" y="-139700"/>
              <a:ext cx="44450" cy="0"/>
            </a:xfrm>
            <a:custGeom>
              <a:avLst/>
              <a:gdLst>
                <a:gd name="T0" fmla="*/ 0 w 28"/>
                <a:gd name="T1" fmla="*/ 0 w 28"/>
                <a:gd name="T2" fmla="*/ 0 w 28"/>
                <a:gd name="T3" fmla="*/ 0 w 28"/>
                <a:gd name="T4" fmla="*/ 26 w 28"/>
                <a:gd name="T5" fmla="*/ 26 w 28"/>
                <a:gd name="T6" fmla="*/ 26 w 28"/>
                <a:gd name="T7" fmla="*/ 28 w 28"/>
                <a:gd name="T8" fmla="*/ 26 w 2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2"/>
            <p:cNvSpPr>
              <a:spLocks noEditPoints="1"/>
            </p:cNvSpPr>
            <p:nvPr/>
          </p:nvSpPr>
          <p:spPr bwMode="auto">
            <a:xfrm>
              <a:off x="5321300" y="-139700"/>
              <a:ext cx="44450" cy="0"/>
            </a:xfrm>
            <a:custGeom>
              <a:avLst/>
              <a:gdLst>
                <a:gd name="T0" fmla="*/ 0 w 28"/>
                <a:gd name="T1" fmla="*/ 0 w 28"/>
                <a:gd name="T2" fmla="*/ 0 w 28"/>
                <a:gd name="T3" fmla="*/ 0 w 28"/>
                <a:gd name="T4" fmla="*/ 26 w 28"/>
                <a:gd name="T5" fmla="*/ 26 w 28"/>
                <a:gd name="T6" fmla="*/ 26 w 28"/>
                <a:gd name="T7" fmla="*/ 28 w 28"/>
                <a:gd name="T8" fmla="*/ 26 w 2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26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5321300" y="-139700"/>
              <a:ext cx="41275" cy="1588"/>
            </a:xfrm>
            <a:prstGeom prst="rect">
              <a:avLst/>
            </a:prstGeom>
            <a:solidFill>
              <a:srgbClr val="363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Rectangle 84"/>
            <p:cNvSpPr>
              <a:spLocks noChangeArrowheads="1"/>
            </p:cNvSpPr>
            <p:nvPr/>
          </p:nvSpPr>
          <p:spPr bwMode="auto">
            <a:xfrm>
              <a:off x="5321300" y="-139700"/>
              <a:ext cx="412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5"/>
            <p:cNvSpPr>
              <a:spLocks noEditPoints="1"/>
            </p:cNvSpPr>
            <p:nvPr/>
          </p:nvSpPr>
          <p:spPr bwMode="auto">
            <a:xfrm>
              <a:off x="5068888" y="-1177925"/>
              <a:ext cx="565150" cy="533400"/>
            </a:xfrm>
            <a:custGeom>
              <a:avLst/>
              <a:gdLst>
                <a:gd name="T0" fmla="*/ 115 w 150"/>
                <a:gd name="T1" fmla="*/ 30 h 142"/>
                <a:gd name="T2" fmla="*/ 0 w 150"/>
                <a:gd name="T3" fmla="*/ 59 h 142"/>
                <a:gd name="T4" fmla="*/ 8 w 150"/>
                <a:gd name="T5" fmla="*/ 140 h 142"/>
                <a:gd name="T6" fmla="*/ 8 w 150"/>
                <a:gd name="T7" fmla="*/ 139 h 142"/>
                <a:gd name="T8" fmla="*/ 8 w 150"/>
                <a:gd name="T9" fmla="*/ 140 h 142"/>
                <a:gd name="T10" fmla="*/ 9 w 150"/>
                <a:gd name="T11" fmla="*/ 142 h 142"/>
                <a:gd name="T12" fmla="*/ 11 w 150"/>
                <a:gd name="T13" fmla="*/ 141 h 142"/>
                <a:gd name="T14" fmla="*/ 11 w 150"/>
                <a:gd name="T15" fmla="*/ 141 h 142"/>
                <a:gd name="T16" fmla="*/ 11 w 150"/>
                <a:gd name="T17" fmla="*/ 133 h 142"/>
                <a:gd name="T18" fmla="*/ 10 w 150"/>
                <a:gd name="T19" fmla="*/ 120 h 142"/>
                <a:gd name="T20" fmla="*/ 22 w 150"/>
                <a:gd name="T21" fmla="*/ 80 h 142"/>
                <a:gd name="T22" fmla="*/ 29 w 150"/>
                <a:gd name="T23" fmla="*/ 72 h 142"/>
                <a:gd name="T24" fmla="*/ 70 w 150"/>
                <a:gd name="T25" fmla="*/ 83 h 142"/>
                <a:gd name="T26" fmla="*/ 93 w 150"/>
                <a:gd name="T27" fmla="*/ 85 h 142"/>
                <a:gd name="T28" fmla="*/ 115 w 150"/>
                <a:gd name="T29" fmla="*/ 71 h 142"/>
                <a:gd name="T30" fmla="*/ 133 w 150"/>
                <a:gd name="T31" fmla="*/ 124 h 142"/>
                <a:gd name="T32" fmla="*/ 132 w 150"/>
                <a:gd name="T33" fmla="*/ 133 h 142"/>
                <a:gd name="T34" fmla="*/ 132 w 150"/>
                <a:gd name="T35" fmla="*/ 141 h 142"/>
                <a:gd name="T36" fmla="*/ 132 w 150"/>
                <a:gd name="T37" fmla="*/ 141 h 142"/>
                <a:gd name="T38" fmla="*/ 134 w 150"/>
                <a:gd name="T39" fmla="*/ 142 h 142"/>
                <a:gd name="T40" fmla="*/ 134 w 150"/>
                <a:gd name="T41" fmla="*/ 140 h 142"/>
                <a:gd name="T42" fmla="*/ 135 w 150"/>
                <a:gd name="T43" fmla="*/ 137 h 142"/>
                <a:gd name="T44" fmla="*/ 136 w 150"/>
                <a:gd name="T45" fmla="*/ 132 h 142"/>
                <a:gd name="T46" fmla="*/ 115 w 150"/>
                <a:gd name="T47" fmla="*/ 30 h 142"/>
                <a:gd name="T48" fmla="*/ 65 w 150"/>
                <a:gd name="T49" fmla="*/ 55 h 142"/>
                <a:gd name="T50" fmla="*/ 63 w 150"/>
                <a:gd name="T51" fmla="*/ 55 h 142"/>
                <a:gd name="T52" fmla="*/ 66 w 150"/>
                <a:gd name="T53" fmla="*/ 55 h 142"/>
                <a:gd name="T54" fmla="*/ 65 w 150"/>
                <a:gd name="T55" fmla="*/ 5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0" h="142">
                  <a:moveTo>
                    <a:pt x="115" y="30"/>
                  </a:moveTo>
                  <a:cubicBezTo>
                    <a:pt x="81" y="0"/>
                    <a:pt x="16" y="38"/>
                    <a:pt x="0" y="59"/>
                  </a:cubicBezTo>
                  <a:cubicBezTo>
                    <a:pt x="6" y="81"/>
                    <a:pt x="3" y="109"/>
                    <a:pt x="8" y="14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2"/>
                    <a:pt x="10" y="142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38"/>
                    <a:pt x="11" y="133"/>
                    <a:pt x="11" y="133"/>
                  </a:cubicBezTo>
                  <a:cubicBezTo>
                    <a:pt x="10" y="129"/>
                    <a:pt x="11" y="124"/>
                    <a:pt x="10" y="120"/>
                  </a:cubicBezTo>
                  <a:cubicBezTo>
                    <a:pt x="14" y="101"/>
                    <a:pt x="11" y="100"/>
                    <a:pt x="22" y="80"/>
                  </a:cubicBezTo>
                  <a:cubicBezTo>
                    <a:pt x="23" y="79"/>
                    <a:pt x="28" y="72"/>
                    <a:pt x="29" y="72"/>
                  </a:cubicBezTo>
                  <a:cubicBezTo>
                    <a:pt x="47" y="65"/>
                    <a:pt x="53" y="76"/>
                    <a:pt x="70" y="83"/>
                  </a:cubicBezTo>
                  <a:cubicBezTo>
                    <a:pt x="76" y="85"/>
                    <a:pt x="86" y="85"/>
                    <a:pt x="93" y="85"/>
                  </a:cubicBezTo>
                  <a:cubicBezTo>
                    <a:pt x="104" y="85"/>
                    <a:pt x="114" y="73"/>
                    <a:pt x="115" y="71"/>
                  </a:cubicBezTo>
                  <a:cubicBezTo>
                    <a:pt x="128" y="91"/>
                    <a:pt x="129" y="106"/>
                    <a:pt x="133" y="124"/>
                  </a:cubicBezTo>
                  <a:cubicBezTo>
                    <a:pt x="133" y="127"/>
                    <a:pt x="132" y="130"/>
                    <a:pt x="132" y="133"/>
                  </a:cubicBezTo>
                  <a:cubicBezTo>
                    <a:pt x="132" y="133"/>
                    <a:pt x="132" y="138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2"/>
                    <a:pt x="134" y="142"/>
                    <a:pt x="134" y="142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39"/>
                    <a:pt x="135" y="138"/>
                    <a:pt x="135" y="137"/>
                  </a:cubicBezTo>
                  <a:cubicBezTo>
                    <a:pt x="135" y="136"/>
                    <a:pt x="135" y="134"/>
                    <a:pt x="136" y="132"/>
                  </a:cubicBezTo>
                  <a:cubicBezTo>
                    <a:pt x="141" y="113"/>
                    <a:pt x="150" y="38"/>
                    <a:pt x="115" y="30"/>
                  </a:cubicBezTo>
                  <a:close/>
                  <a:moveTo>
                    <a:pt x="65" y="55"/>
                  </a:moveTo>
                  <a:cubicBezTo>
                    <a:pt x="64" y="55"/>
                    <a:pt x="64" y="55"/>
                    <a:pt x="63" y="55"/>
                  </a:cubicBezTo>
                  <a:cubicBezTo>
                    <a:pt x="64" y="55"/>
                    <a:pt x="65" y="55"/>
                    <a:pt x="66" y="55"/>
                  </a:cubicBezTo>
                  <a:lnTo>
                    <a:pt x="65" y="55"/>
                  </a:ln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6"/>
            <p:cNvSpPr/>
            <p:nvPr/>
          </p:nvSpPr>
          <p:spPr bwMode="auto">
            <a:xfrm>
              <a:off x="6148388" y="-1125538"/>
              <a:ext cx="703262" cy="917575"/>
            </a:xfrm>
            <a:custGeom>
              <a:avLst/>
              <a:gdLst>
                <a:gd name="T0" fmla="*/ 68 w 187"/>
                <a:gd name="T1" fmla="*/ 22 h 244"/>
                <a:gd name="T2" fmla="*/ 151 w 187"/>
                <a:gd name="T3" fmla="*/ 42 h 244"/>
                <a:gd name="T4" fmla="*/ 174 w 187"/>
                <a:gd name="T5" fmla="*/ 114 h 244"/>
                <a:gd name="T6" fmla="*/ 167 w 187"/>
                <a:gd name="T7" fmla="*/ 166 h 244"/>
                <a:gd name="T8" fmla="*/ 166 w 187"/>
                <a:gd name="T9" fmla="*/ 186 h 244"/>
                <a:gd name="T10" fmla="*/ 89 w 187"/>
                <a:gd name="T11" fmla="*/ 244 h 244"/>
                <a:gd name="T12" fmla="*/ 21 w 187"/>
                <a:gd name="T13" fmla="*/ 188 h 244"/>
                <a:gd name="T14" fmla="*/ 22 w 187"/>
                <a:gd name="T15" fmla="*/ 168 h 244"/>
                <a:gd name="T16" fmla="*/ 15 w 187"/>
                <a:gd name="T17" fmla="*/ 111 h 244"/>
                <a:gd name="T18" fmla="*/ 68 w 187"/>
                <a:gd name="T19" fmla="*/ 2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244">
                  <a:moveTo>
                    <a:pt x="68" y="22"/>
                  </a:moveTo>
                  <a:cubicBezTo>
                    <a:pt x="75" y="10"/>
                    <a:pt x="129" y="0"/>
                    <a:pt x="151" y="42"/>
                  </a:cubicBezTo>
                  <a:cubicBezTo>
                    <a:pt x="173" y="84"/>
                    <a:pt x="162" y="99"/>
                    <a:pt x="174" y="114"/>
                  </a:cubicBezTo>
                  <a:cubicBezTo>
                    <a:pt x="187" y="129"/>
                    <a:pt x="175" y="163"/>
                    <a:pt x="167" y="166"/>
                  </a:cubicBezTo>
                  <a:cubicBezTo>
                    <a:pt x="158" y="169"/>
                    <a:pt x="162" y="181"/>
                    <a:pt x="166" y="186"/>
                  </a:cubicBezTo>
                  <a:cubicBezTo>
                    <a:pt x="183" y="208"/>
                    <a:pt x="158" y="244"/>
                    <a:pt x="89" y="244"/>
                  </a:cubicBezTo>
                  <a:cubicBezTo>
                    <a:pt x="16" y="243"/>
                    <a:pt x="2" y="201"/>
                    <a:pt x="21" y="188"/>
                  </a:cubicBezTo>
                  <a:cubicBezTo>
                    <a:pt x="27" y="183"/>
                    <a:pt x="29" y="175"/>
                    <a:pt x="22" y="168"/>
                  </a:cubicBezTo>
                  <a:cubicBezTo>
                    <a:pt x="16" y="160"/>
                    <a:pt x="0" y="133"/>
                    <a:pt x="15" y="111"/>
                  </a:cubicBezTo>
                  <a:cubicBezTo>
                    <a:pt x="29" y="88"/>
                    <a:pt x="17" y="22"/>
                    <a:pt x="68" y="22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7"/>
            <p:cNvSpPr/>
            <p:nvPr/>
          </p:nvSpPr>
          <p:spPr bwMode="auto">
            <a:xfrm>
              <a:off x="5975350" y="-350837"/>
              <a:ext cx="1049337" cy="688975"/>
            </a:xfrm>
            <a:custGeom>
              <a:avLst/>
              <a:gdLst>
                <a:gd name="T0" fmla="*/ 166 w 279"/>
                <a:gd name="T1" fmla="*/ 0 h 183"/>
                <a:gd name="T2" fmla="*/ 112 w 279"/>
                <a:gd name="T3" fmla="*/ 2 h 183"/>
                <a:gd name="T4" fmla="*/ 30 w 279"/>
                <a:gd name="T5" fmla="*/ 37 h 183"/>
                <a:gd name="T6" fmla="*/ 0 w 279"/>
                <a:gd name="T7" fmla="*/ 183 h 183"/>
                <a:gd name="T8" fmla="*/ 279 w 279"/>
                <a:gd name="T9" fmla="*/ 183 h 183"/>
                <a:gd name="T10" fmla="*/ 249 w 279"/>
                <a:gd name="T11" fmla="*/ 37 h 183"/>
                <a:gd name="T12" fmla="*/ 166 w 279"/>
                <a:gd name="T1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183">
                  <a:moveTo>
                    <a:pt x="166" y="0"/>
                  </a:moveTo>
                  <a:cubicBezTo>
                    <a:pt x="165" y="1"/>
                    <a:pt x="112" y="1"/>
                    <a:pt x="112" y="2"/>
                  </a:cubicBezTo>
                  <a:cubicBezTo>
                    <a:pt x="95" y="26"/>
                    <a:pt x="59" y="31"/>
                    <a:pt x="30" y="37"/>
                  </a:cubicBezTo>
                  <a:cubicBezTo>
                    <a:pt x="2" y="43"/>
                    <a:pt x="0" y="159"/>
                    <a:pt x="0" y="183"/>
                  </a:cubicBezTo>
                  <a:cubicBezTo>
                    <a:pt x="279" y="183"/>
                    <a:pt x="279" y="183"/>
                    <a:pt x="279" y="183"/>
                  </a:cubicBezTo>
                  <a:cubicBezTo>
                    <a:pt x="279" y="159"/>
                    <a:pt x="278" y="43"/>
                    <a:pt x="249" y="37"/>
                  </a:cubicBezTo>
                  <a:cubicBezTo>
                    <a:pt x="220" y="30"/>
                    <a:pt x="182" y="25"/>
                    <a:pt x="166" y="0"/>
                  </a:cubicBezTo>
                  <a:close/>
                </a:path>
              </a:pathLst>
            </a:custGeom>
            <a:solidFill>
              <a:srgbClr val="EC6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8"/>
            <p:cNvSpPr/>
            <p:nvPr/>
          </p:nvSpPr>
          <p:spPr bwMode="auto">
            <a:xfrm>
              <a:off x="6396038" y="-350837"/>
              <a:ext cx="211137" cy="688975"/>
            </a:xfrm>
            <a:custGeom>
              <a:avLst/>
              <a:gdLst>
                <a:gd name="T0" fmla="*/ 56 w 56"/>
                <a:gd name="T1" fmla="*/ 2 h 183"/>
                <a:gd name="T2" fmla="*/ 56 w 56"/>
                <a:gd name="T3" fmla="*/ 15 h 183"/>
                <a:gd name="T4" fmla="*/ 42 w 56"/>
                <a:gd name="T5" fmla="*/ 183 h 183"/>
                <a:gd name="T6" fmla="*/ 13 w 56"/>
                <a:gd name="T7" fmla="*/ 183 h 183"/>
                <a:gd name="T8" fmla="*/ 0 w 56"/>
                <a:gd name="T9" fmla="*/ 16 h 183"/>
                <a:gd name="T10" fmla="*/ 0 w 56"/>
                <a:gd name="T11" fmla="*/ 2 h 183"/>
                <a:gd name="T12" fmla="*/ 0 w 56"/>
                <a:gd name="T13" fmla="*/ 2 h 183"/>
                <a:gd name="T14" fmla="*/ 54 w 56"/>
                <a:gd name="T15" fmla="*/ 0 h 183"/>
                <a:gd name="T16" fmla="*/ 56 w 56"/>
                <a:gd name="T17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83">
                  <a:moveTo>
                    <a:pt x="56" y="2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53" y="1"/>
                    <a:pt x="54" y="0"/>
                  </a:cubicBezTo>
                  <a:cubicBezTo>
                    <a:pt x="54" y="1"/>
                    <a:pt x="55" y="1"/>
                    <a:pt x="5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9"/>
            <p:cNvSpPr/>
            <p:nvPr/>
          </p:nvSpPr>
          <p:spPr bwMode="auto">
            <a:xfrm>
              <a:off x="6396038" y="-704850"/>
              <a:ext cx="211137" cy="508000"/>
            </a:xfrm>
            <a:custGeom>
              <a:avLst/>
              <a:gdLst>
                <a:gd name="T0" fmla="*/ 0 w 56"/>
                <a:gd name="T1" fmla="*/ 37 h 135"/>
                <a:gd name="T2" fmla="*/ 0 w 56"/>
                <a:gd name="T3" fmla="*/ 83 h 135"/>
                <a:gd name="T4" fmla="*/ 0 w 56"/>
                <a:gd name="T5" fmla="*/ 105 h 135"/>
                <a:gd name="T6" fmla="*/ 56 w 56"/>
                <a:gd name="T7" fmla="*/ 105 h 135"/>
                <a:gd name="T8" fmla="*/ 56 w 56"/>
                <a:gd name="T9" fmla="*/ 83 h 135"/>
                <a:gd name="T10" fmla="*/ 56 w 56"/>
                <a:gd name="T11" fmla="*/ 37 h 135"/>
                <a:gd name="T12" fmla="*/ 0 w 56"/>
                <a:gd name="T13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35">
                  <a:moveTo>
                    <a:pt x="0" y="37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4" y="134"/>
                    <a:pt x="39" y="135"/>
                    <a:pt x="56" y="105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0"/>
                    <a:pt x="0" y="0"/>
                    <a:pt x="0" y="37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0"/>
            <p:cNvSpPr/>
            <p:nvPr/>
          </p:nvSpPr>
          <p:spPr bwMode="auto">
            <a:xfrm>
              <a:off x="6692900" y="-696913"/>
              <a:ext cx="109537" cy="158750"/>
            </a:xfrm>
            <a:custGeom>
              <a:avLst/>
              <a:gdLst>
                <a:gd name="T0" fmla="*/ 22 w 29"/>
                <a:gd name="T1" fmla="*/ 3 h 42"/>
                <a:gd name="T2" fmla="*/ 5 w 29"/>
                <a:gd name="T3" fmla="*/ 17 h 42"/>
                <a:gd name="T4" fmla="*/ 7 w 29"/>
                <a:gd name="T5" fmla="*/ 40 h 42"/>
                <a:gd name="T6" fmla="*/ 25 w 29"/>
                <a:gd name="T7" fmla="*/ 26 h 42"/>
                <a:gd name="T8" fmla="*/ 22 w 29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2" y="3"/>
                  </a:moveTo>
                  <a:cubicBezTo>
                    <a:pt x="17" y="0"/>
                    <a:pt x="9" y="7"/>
                    <a:pt x="5" y="17"/>
                  </a:cubicBezTo>
                  <a:cubicBezTo>
                    <a:pt x="0" y="27"/>
                    <a:pt x="2" y="37"/>
                    <a:pt x="7" y="40"/>
                  </a:cubicBezTo>
                  <a:cubicBezTo>
                    <a:pt x="13" y="42"/>
                    <a:pt x="21" y="36"/>
                    <a:pt x="25" y="26"/>
                  </a:cubicBezTo>
                  <a:cubicBezTo>
                    <a:pt x="29" y="16"/>
                    <a:pt x="28" y="5"/>
                    <a:pt x="22" y="3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1"/>
            <p:cNvSpPr/>
            <p:nvPr/>
          </p:nvSpPr>
          <p:spPr bwMode="auto">
            <a:xfrm>
              <a:off x="6197600" y="-696913"/>
              <a:ext cx="107950" cy="158750"/>
            </a:xfrm>
            <a:custGeom>
              <a:avLst/>
              <a:gdLst>
                <a:gd name="T0" fmla="*/ 7 w 29"/>
                <a:gd name="T1" fmla="*/ 3 h 42"/>
                <a:gd name="T2" fmla="*/ 25 w 29"/>
                <a:gd name="T3" fmla="*/ 17 h 42"/>
                <a:gd name="T4" fmla="*/ 22 w 29"/>
                <a:gd name="T5" fmla="*/ 40 h 42"/>
                <a:gd name="T6" fmla="*/ 5 w 29"/>
                <a:gd name="T7" fmla="*/ 26 h 42"/>
                <a:gd name="T8" fmla="*/ 7 w 29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7" y="3"/>
                  </a:moveTo>
                  <a:cubicBezTo>
                    <a:pt x="13" y="0"/>
                    <a:pt x="21" y="7"/>
                    <a:pt x="25" y="17"/>
                  </a:cubicBezTo>
                  <a:cubicBezTo>
                    <a:pt x="29" y="27"/>
                    <a:pt x="28" y="37"/>
                    <a:pt x="22" y="40"/>
                  </a:cubicBezTo>
                  <a:cubicBezTo>
                    <a:pt x="17" y="42"/>
                    <a:pt x="9" y="36"/>
                    <a:pt x="5" y="26"/>
                  </a:cubicBezTo>
                  <a:cubicBezTo>
                    <a:pt x="0" y="16"/>
                    <a:pt x="2" y="5"/>
                    <a:pt x="7" y="3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2"/>
            <p:cNvSpPr/>
            <p:nvPr/>
          </p:nvSpPr>
          <p:spPr bwMode="auto">
            <a:xfrm>
              <a:off x="6396038" y="-436562"/>
              <a:ext cx="211137" cy="71438"/>
            </a:xfrm>
            <a:custGeom>
              <a:avLst/>
              <a:gdLst>
                <a:gd name="T0" fmla="*/ 56 w 56"/>
                <a:gd name="T1" fmla="*/ 0 h 19"/>
                <a:gd name="T2" fmla="*/ 0 w 56"/>
                <a:gd name="T3" fmla="*/ 0 h 19"/>
                <a:gd name="T4" fmla="*/ 0 w 56"/>
                <a:gd name="T5" fmla="*/ 2 h 19"/>
                <a:gd name="T6" fmla="*/ 27 w 56"/>
                <a:gd name="T7" fmla="*/ 19 h 19"/>
                <a:gd name="T8" fmla="*/ 56 w 56"/>
                <a:gd name="T9" fmla="*/ 2 h 19"/>
                <a:gd name="T10" fmla="*/ 56 w 5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">
                  <a:moveTo>
                    <a:pt x="5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7" y="19"/>
                    <a:pt x="27" y="19"/>
                  </a:cubicBezTo>
                  <a:cubicBezTo>
                    <a:pt x="38" y="19"/>
                    <a:pt x="56" y="2"/>
                    <a:pt x="56" y="2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C5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3"/>
            <p:cNvSpPr/>
            <p:nvPr/>
          </p:nvSpPr>
          <p:spPr bwMode="auto">
            <a:xfrm>
              <a:off x="6211888" y="-1027113"/>
              <a:ext cx="576262" cy="638175"/>
            </a:xfrm>
            <a:custGeom>
              <a:avLst/>
              <a:gdLst>
                <a:gd name="T0" fmla="*/ 77 w 153"/>
                <a:gd name="T1" fmla="*/ 170 h 170"/>
                <a:gd name="T2" fmla="*/ 11 w 153"/>
                <a:gd name="T3" fmla="*/ 101 h 170"/>
                <a:gd name="T4" fmla="*/ 77 w 153"/>
                <a:gd name="T5" fmla="*/ 0 h 170"/>
                <a:gd name="T6" fmla="*/ 142 w 153"/>
                <a:gd name="T7" fmla="*/ 101 h 170"/>
                <a:gd name="T8" fmla="*/ 77 w 153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70">
                  <a:moveTo>
                    <a:pt x="77" y="170"/>
                  </a:moveTo>
                  <a:cubicBezTo>
                    <a:pt x="59" y="170"/>
                    <a:pt x="23" y="142"/>
                    <a:pt x="11" y="101"/>
                  </a:cubicBezTo>
                  <a:cubicBezTo>
                    <a:pt x="0" y="59"/>
                    <a:pt x="22" y="0"/>
                    <a:pt x="77" y="0"/>
                  </a:cubicBezTo>
                  <a:cubicBezTo>
                    <a:pt x="132" y="0"/>
                    <a:pt x="153" y="59"/>
                    <a:pt x="142" y="101"/>
                  </a:cubicBezTo>
                  <a:cubicBezTo>
                    <a:pt x="131" y="142"/>
                    <a:pt x="94" y="170"/>
                    <a:pt x="77" y="170"/>
                  </a:cubicBezTo>
                  <a:close/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4"/>
            <p:cNvSpPr/>
            <p:nvPr/>
          </p:nvSpPr>
          <p:spPr bwMode="auto">
            <a:xfrm>
              <a:off x="6238875" y="-342900"/>
              <a:ext cx="206375" cy="681038"/>
            </a:xfrm>
            <a:custGeom>
              <a:avLst/>
              <a:gdLst>
                <a:gd name="T0" fmla="*/ 130 w 130"/>
                <a:gd name="T1" fmla="*/ 429 h 429"/>
                <a:gd name="T2" fmla="*/ 76 w 130"/>
                <a:gd name="T3" fmla="*/ 429 h 429"/>
                <a:gd name="T4" fmla="*/ 71 w 130"/>
                <a:gd name="T5" fmla="*/ 429 h 429"/>
                <a:gd name="T6" fmla="*/ 14 w 130"/>
                <a:gd name="T7" fmla="*/ 189 h 429"/>
                <a:gd name="T8" fmla="*/ 73 w 130"/>
                <a:gd name="T9" fmla="*/ 149 h 429"/>
                <a:gd name="T10" fmla="*/ 0 w 130"/>
                <a:gd name="T11" fmla="*/ 116 h 429"/>
                <a:gd name="T12" fmla="*/ 47 w 130"/>
                <a:gd name="T13" fmla="*/ 42 h 429"/>
                <a:gd name="T14" fmla="*/ 66 w 130"/>
                <a:gd name="T15" fmla="*/ 14 h 429"/>
                <a:gd name="T16" fmla="*/ 99 w 130"/>
                <a:gd name="T17" fmla="*/ 0 h 429"/>
                <a:gd name="T18" fmla="*/ 99 w 130"/>
                <a:gd name="T19" fmla="*/ 33 h 429"/>
                <a:gd name="T20" fmla="*/ 130 w 130"/>
                <a:gd name="T21" fmla="*/ 429 h 429"/>
                <a:gd name="T22" fmla="*/ 130 w 130"/>
                <a:gd name="T2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429">
                  <a:moveTo>
                    <a:pt x="130" y="429"/>
                  </a:moveTo>
                  <a:lnTo>
                    <a:pt x="76" y="429"/>
                  </a:lnTo>
                  <a:lnTo>
                    <a:pt x="71" y="429"/>
                  </a:lnTo>
                  <a:lnTo>
                    <a:pt x="14" y="189"/>
                  </a:lnTo>
                  <a:lnTo>
                    <a:pt x="73" y="149"/>
                  </a:lnTo>
                  <a:lnTo>
                    <a:pt x="0" y="116"/>
                  </a:lnTo>
                  <a:lnTo>
                    <a:pt x="47" y="42"/>
                  </a:lnTo>
                  <a:lnTo>
                    <a:pt x="66" y="14"/>
                  </a:lnTo>
                  <a:lnTo>
                    <a:pt x="99" y="0"/>
                  </a:lnTo>
                  <a:lnTo>
                    <a:pt x="99" y="33"/>
                  </a:lnTo>
                  <a:lnTo>
                    <a:pt x="130" y="429"/>
                  </a:lnTo>
                  <a:lnTo>
                    <a:pt x="130" y="429"/>
                  </a:lnTo>
                  <a:close/>
                </a:path>
              </a:pathLst>
            </a:custGeom>
            <a:solidFill>
              <a:srgbClr val="F08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5"/>
            <p:cNvSpPr/>
            <p:nvPr/>
          </p:nvSpPr>
          <p:spPr bwMode="auto">
            <a:xfrm>
              <a:off x="6554788" y="-347662"/>
              <a:ext cx="206375" cy="685800"/>
            </a:xfrm>
            <a:custGeom>
              <a:avLst/>
              <a:gdLst>
                <a:gd name="T0" fmla="*/ 57 w 130"/>
                <a:gd name="T1" fmla="*/ 150 h 432"/>
                <a:gd name="T2" fmla="*/ 116 w 130"/>
                <a:gd name="T3" fmla="*/ 190 h 432"/>
                <a:gd name="T4" fmla="*/ 59 w 130"/>
                <a:gd name="T5" fmla="*/ 432 h 432"/>
                <a:gd name="T6" fmla="*/ 54 w 130"/>
                <a:gd name="T7" fmla="*/ 432 h 432"/>
                <a:gd name="T8" fmla="*/ 0 w 130"/>
                <a:gd name="T9" fmla="*/ 432 h 432"/>
                <a:gd name="T10" fmla="*/ 0 w 130"/>
                <a:gd name="T11" fmla="*/ 432 h 432"/>
                <a:gd name="T12" fmla="*/ 33 w 130"/>
                <a:gd name="T13" fmla="*/ 34 h 432"/>
                <a:gd name="T14" fmla="*/ 33 w 130"/>
                <a:gd name="T15" fmla="*/ 0 h 432"/>
                <a:gd name="T16" fmla="*/ 71 w 130"/>
                <a:gd name="T17" fmla="*/ 17 h 432"/>
                <a:gd name="T18" fmla="*/ 87 w 130"/>
                <a:gd name="T19" fmla="*/ 48 h 432"/>
                <a:gd name="T20" fmla="*/ 130 w 130"/>
                <a:gd name="T21" fmla="*/ 117 h 432"/>
                <a:gd name="T22" fmla="*/ 57 w 130"/>
                <a:gd name="T23" fmla="*/ 15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432">
                  <a:moveTo>
                    <a:pt x="57" y="150"/>
                  </a:moveTo>
                  <a:lnTo>
                    <a:pt x="116" y="190"/>
                  </a:lnTo>
                  <a:lnTo>
                    <a:pt x="59" y="432"/>
                  </a:lnTo>
                  <a:lnTo>
                    <a:pt x="54" y="432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33" y="34"/>
                  </a:lnTo>
                  <a:lnTo>
                    <a:pt x="33" y="0"/>
                  </a:lnTo>
                  <a:lnTo>
                    <a:pt x="71" y="17"/>
                  </a:lnTo>
                  <a:lnTo>
                    <a:pt x="87" y="48"/>
                  </a:lnTo>
                  <a:lnTo>
                    <a:pt x="130" y="117"/>
                  </a:lnTo>
                  <a:lnTo>
                    <a:pt x="57" y="150"/>
                  </a:lnTo>
                  <a:close/>
                </a:path>
              </a:pathLst>
            </a:custGeom>
            <a:solidFill>
              <a:srgbClr val="F08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6"/>
            <p:cNvSpPr/>
            <p:nvPr/>
          </p:nvSpPr>
          <p:spPr bwMode="auto">
            <a:xfrm>
              <a:off x="6208713" y="-1057275"/>
              <a:ext cx="608012" cy="439738"/>
            </a:xfrm>
            <a:custGeom>
              <a:avLst/>
              <a:gdLst>
                <a:gd name="T0" fmla="*/ 64 w 162"/>
                <a:gd name="T1" fmla="*/ 56 h 117"/>
                <a:gd name="T2" fmla="*/ 27 w 162"/>
                <a:gd name="T3" fmla="*/ 85 h 117"/>
                <a:gd name="T4" fmla="*/ 16 w 162"/>
                <a:gd name="T5" fmla="*/ 114 h 117"/>
                <a:gd name="T6" fmla="*/ 7 w 162"/>
                <a:gd name="T7" fmla="*/ 55 h 117"/>
                <a:gd name="T8" fmla="*/ 65 w 162"/>
                <a:gd name="T9" fmla="*/ 2 h 117"/>
                <a:gd name="T10" fmla="*/ 123 w 162"/>
                <a:gd name="T11" fmla="*/ 18 h 117"/>
                <a:gd name="T12" fmla="*/ 138 w 162"/>
                <a:gd name="T13" fmla="*/ 117 h 117"/>
                <a:gd name="T14" fmla="*/ 106 w 162"/>
                <a:gd name="T15" fmla="*/ 40 h 117"/>
                <a:gd name="T16" fmla="*/ 64 w 162"/>
                <a:gd name="T17" fmla="*/ 5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17">
                  <a:moveTo>
                    <a:pt x="64" y="56"/>
                  </a:moveTo>
                  <a:cubicBezTo>
                    <a:pt x="51" y="84"/>
                    <a:pt x="45" y="93"/>
                    <a:pt x="27" y="85"/>
                  </a:cubicBezTo>
                  <a:cubicBezTo>
                    <a:pt x="10" y="78"/>
                    <a:pt x="13" y="99"/>
                    <a:pt x="16" y="114"/>
                  </a:cubicBezTo>
                  <a:cubicBezTo>
                    <a:pt x="0" y="93"/>
                    <a:pt x="2" y="74"/>
                    <a:pt x="7" y="55"/>
                  </a:cubicBezTo>
                  <a:cubicBezTo>
                    <a:pt x="13" y="34"/>
                    <a:pt x="40" y="1"/>
                    <a:pt x="65" y="2"/>
                  </a:cubicBezTo>
                  <a:cubicBezTo>
                    <a:pt x="79" y="0"/>
                    <a:pt x="100" y="2"/>
                    <a:pt x="123" y="18"/>
                  </a:cubicBezTo>
                  <a:cubicBezTo>
                    <a:pt x="162" y="46"/>
                    <a:pt x="149" y="110"/>
                    <a:pt x="138" y="117"/>
                  </a:cubicBezTo>
                  <a:cubicBezTo>
                    <a:pt x="148" y="58"/>
                    <a:pt x="123" y="70"/>
                    <a:pt x="106" y="40"/>
                  </a:cubicBezTo>
                  <a:cubicBezTo>
                    <a:pt x="101" y="26"/>
                    <a:pt x="79" y="25"/>
                    <a:pt x="64" y="56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7"/>
            <p:cNvSpPr/>
            <p:nvPr/>
          </p:nvSpPr>
          <p:spPr bwMode="auto">
            <a:xfrm>
              <a:off x="3625850" y="-174625"/>
              <a:ext cx="247650" cy="433388"/>
            </a:xfrm>
            <a:custGeom>
              <a:avLst/>
              <a:gdLst>
                <a:gd name="T0" fmla="*/ 61 w 66"/>
                <a:gd name="T1" fmla="*/ 8 h 115"/>
                <a:gd name="T2" fmla="*/ 61 w 66"/>
                <a:gd name="T3" fmla="*/ 0 h 115"/>
                <a:gd name="T4" fmla="*/ 37 w 66"/>
                <a:gd name="T5" fmla="*/ 8 h 115"/>
                <a:gd name="T6" fmla="*/ 11 w 66"/>
                <a:gd name="T7" fmla="*/ 28 h 115"/>
                <a:gd name="T8" fmla="*/ 1 w 66"/>
                <a:gd name="T9" fmla="*/ 56 h 115"/>
                <a:gd name="T10" fmla="*/ 4 w 66"/>
                <a:gd name="T11" fmla="*/ 115 h 115"/>
                <a:gd name="T12" fmla="*/ 14 w 66"/>
                <a:gd name="T13" fmla="*/ 114 h 115"/>
                <a:gd name="T14" fmla="*/ 19 w 66"/>
                <a:gd name="T15" fmla="*/ 115 h 115"/>
                <a:gd name="T16" fmla="*/ 16 w 66"/>
                <a:gd name="T17" fmla="*/ 55 h 115"/>
                <a:gd name="T18" fmla="*/ 23 w 66"/>
                <a:gd name="T19" fmla="*/ 37 h 115"/>
                <a:gd name="T20" fmla="*/ 42 w 66"/>
                <a:gd name="T21" fmla="*/ 23 h 115"/>
                <a:gd name="T22" fmla="*/ 66 w 66"/>
                <a:gd name="T23" fmla="*/ 15 h 115"/>
                <a:gd name="T24" fmla="*/ 61 w 66"/>
                <a:gd name="T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15">
                  <a:moveTo>
                    <a:pt x="61" y="8"/>
                  </a:moveTo>
                  <a:cubicBezTo>
                    <a:pt x="60" y="6"/>
                    <a:pt x="60" y="3"/>
                    <a:pt x="61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28" y="12"/>
                    <a:pt x="18" y="19"/>
                    <a:pt x="11" y="28"/>
                  </a:cubicBezTo>
                  <a:cubicBezTo>
                    <a:pt x="4" y="36"/>
                    <a:pt x="0" y="46"/>
                    <a:pt x="1" y="56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" y="115"/>
                    <a:pt x="10" y="114"/>
                    <a:pt x="14" y="114"/>
                  </a:cubicBezTo>
                  <a:cubicBezTo>
                    <a:pt x="15" y="114"/>
                    <a:pt x="17" y="114"/>
                    <a:pt x="19" y="11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49"/>
                    <a:pt x="18" y="43"/>
                    <a:pt x="23" y="37"/>
                  </a:cubicBezTo>
                  <a:cubicBezTo>
                    <a:pt x="28" y="31"/>
                    <a:pt x="35" y="25"/>
                    <a:pt x="42" y="2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4" y="13"/>
                    <a:pt x="62" y="11"/>
                    <a:pt x="61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8"/>
            <p:cNvSpPr/>
            <p:nvPr/>
          </p:nvSpPr>
          <p:spPr bwMode="auto">
            <a:xfrm>
              <a:off x="3532188" y="255588"/>
              <a:ext cx="288925" cy="288925"/>
            </a:xfrm>
            <a:custGeom>
              <a:avLst/>
              <a:gdLst>
                <a:gd name="T0" fmla="*/ 29 w 77"/>
                <a:gd name="T1" fmla="*/ 1 h 77"/>
                <a:gd name="T2" fmla="*/ 0 w 77"/>
                <a:gd name="T3" fmla="*/ 39 h 77"/>
                <a:gd name="T4" fmla="*/ 39 w 77"/>
                <a:gd name="T5" fmla="*/ 77 h 77"/>
                <a:gd name="T6" fmla="*/ 77 w 77"/>
                <a:gd name="T7" fmla="*/ 39 h 77"/>
                <a:gd name="T8" fmla="*/ 44 w 77"/>
                <a:gd name="T9" fmla="*/ 1 h 77"/>
                <a:gd name="T10" fmla="*/ 39 w 77"/>
                <a:gd name="T11" fmla="*/ 0 h 77"/>
                <a:gd name="T12" fmla="*/ 29 w 77"/>
                <a:gd name="T1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29" y="1"/>
                  </a:moveTo>
                  <a:cubicBezTo>
                    <a:pt x="12" y="6"/>
                    <a:pt x="0" y="21"/>
                    <a:pt x="0" y="39"/>
                  </a:cubicBezTo>
                  <a:cubicBezTo>
                    <a:pt x="0" y="60"/>
                    <a:pt x="17" y="77"/>
                    <a:pt x="39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9"/>
                    <a:pt x="63" y="3"/>
                    <a:pt x="44" y="1"/>
                  </a:cubicBezTo>
                  <a:cubicBezTo>
                    <a:pt x="42" y="0"/>
                    <a:pt x="40" y="0"/>
                    <a:pt x="39" y="0"/>
                  </a:cubicBezTo>
                  <a:cubicBezTo>
                    <a:pt x="35" y="0"/>
                    <a:pt x="32" y="1"/>
                    <a:pt x="29" y="1"/>
                  </a:cubicBezTo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9"/>
            <p:cNvSpPr/>
            <p:nvPr/>
          </p:nvSpPr>
          <p:spPr bwMode="auto">
            <a:xfrm>
              <a:off x="3851275" y="-304800"/>
              <a:ext cx="342900" cy="206375"/>
            </a:xfrm>
            <a:custGeom>
              <a:avLst/>
              <a:gdLst>
                <a:gd name="T0" fmla="*/ 89 w 91"/>
                <a:gd name="T1" fmla="*/ 12 h 55"/>
                <a:gd name="T2" fmla="*/ 69 w 91"/>
                <a:gd name="T3" fmla="*/ 3 h 55"/>
                <a:gd name="T4" fmla="*/ 11 w 91"/>
                <a:gd name="T5" fmla="*/ 23 h 55"/>
                <a:gd name="T6" fmla="*/ 1 w 91"/>
                <a:gd name="T7" fmla="*/ 35 h 55"/>
                <a:gd name="T8" fmla="*/ 1 w 91"/>
                <a:gd name="T9" fmla="*/ 43 h 55"/>
                <a:gd name="T10" fmla="*/ 6 w 91"/>
                <a:gd name="T11" fmla="*/ 50 h 55"/>
                <a:gd name="T12" fmla="*/ 21 w 91"/>
                <a:gd name="T13" fmla="*/ 53 h 55"/>
                <a:gd name="T14" fmla="*/ 79 w 91"/>
                <a:gd name="T15" fmla="*/ 32 h 55"/>
                <a:gd name="T16" fmla="*/ 89 w 91"/>
                <a:gd name="T1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55">
                  <a:moveTo>
                    <a:pt x="89" y="12"/>
                  </a:moveTo>
                  <a:cubicBezTo>
                    <a:pt x="86" y="4"/>
                    <a:pt x="77" y="0"/>
                    <a:pt x="69" y="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5" y="25"/>
                    <a:pt x="2" y="30"/>
                    <a:pt x="1" y="35"/>
                  </a:cubicBezTo>
                  <a:cubicBezTo>
                    <a:pt x="0" y="38"/>
                    <a:pt x="0" y="41"/>
                    <a:pt x="1" y="43"/>
                  </a:cubicBezTo>
                  <a:cubicBezTo>
                    <a:pt x="2" y="46"/>
                    <a:pt x="4" y="48"/>
                    <a:pt x="6" y="50"/>
                  </a:cubicBezTo>
                  <a:cubicBezTo>
                    <a:pt x="10" y="53"/>
                    <a:pt x="16" y="55"/>
                    <a:pt x="21" y="5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87" y="30"/>
                    <a:pt x="91" y="21"/>
                    <a:pt x="89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0"/>
            <p:cNvSpPr/>
            <p:nvPr/>
          </p:nvSpPr>
          <p:spPr bwMode="auto">
            <a:xfrm>
              <a:off x="4922838" y="-174625"/>
              <a:ext cx="244475" cy="433388"/>
            </a:xfrm>
            <a:custGeom>
              <a:avLst/>
              <a:gdLst>
                <a:gd name="T0" fmla="*/ 61 w 65"/>
                <a:gd name="T1" fmla="*/ 8 h 115"/>
                <a:gd name="T2" fmla="*/ 60 w 65"/>
                <a:gd name="T3" fmla="*/ 0 h 115"/>
                <a:gd name="T4" fmla="*/ 37 w 65"/>
                <a:gd name="T5" fmla="*/ 8 h 115"/>
                <a:gd name="T6" fmla="*/ 11 w 65"/>
                <a:gd name="T7" fmla="*/ 28 h 115"/>
                <a:gd name="T8" fmla="*/ 1 w 65"/>
                <a:gd name="T9" fmla="*/ 56 h 115"/>
                <a:gd name="T10" fmla="*/ 4 w 65"/>
                <a:gd name="T11" fmla="*/ 115 h 115"/>
                <a:gd name="T12" fmla="*/ 13 w 65"/>
                <a:gd name="T13" fmla="*/ 114 h 115"/>
                <a:gd name="T14" fmla="*/ 19 w 65"/>
                <a:gd name="T15" fmla="*/ 115 h 115"/>
                <a:gd name="T16" fmla="*/ 16 w 65"/>
                <a:gd name="T17" fmla="*/ 55 h 115"/>
                <a:gd name="T18" fmla="*/ 23 w 65"/>
                <a:gd name="T19" fmla="*/ 37 h 115"/>
                <a:gd name="T20" fmla="*/ 42 w 65"/>
                <a:gd name="T21" fmla="*/ 23 h 115"/>
                <a:gd name="T22" fmla="*/ 65 w 65"/>
                <a:gd name="T23" fmla="*/ 15 h 115"/>
                <a:gd name="T24" fmla="*/ 61 w 65"/>
                <a:gd name="T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15">
                  <a:moveTo>
                    <a:pt x="61" y="8"/>
                  </a:moveTo>
                  <a:cubicBezTo>
                    <a:pt x="60" y="6"/>
                    <a:pt x="60" y="3"/>
                    <a:pt x="60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27" y="12"/>
                    <a:pt x="18" y="19"/>
                    <a:pt x="11" y="28"/>
                  </a:cubicBezTo>
                  <a:cubicBezTo>
                    <a:pt x="4" y="36"/>
                    <a:pt x="0" y="46"/>
                    <a:pt x="1" y="56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" y="115"/>
                    <a:pt x="10" y="114"/>
                    <a:pt x="13" y="114"/>
                  </a:cubicBezTo>
                  <a:cubicBezTo>
                    <a:pt x="15" y="114"/>
                    <a:pt x="17" y="114"/>
                    <a:pt x="19" y="11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5" y="49"/>
                    <a:pt x="18" y="43"/>
                    <a:pt x="23" y="37"/>
                  </a:cubicBezTo>
                  <a:cubicBezTo>
                    <a:pt x="28" y="31"/>
                    <a:pt x="35" y="25"/>
                    <a:pt x="42" y="23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3" y="13"/>
                    <a:pt x="62" y="11"/>
                    <a:pt x="61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1"/>
            <p:cNvSpPr/>
            <p:nvPr/>
          </p:nvSpPr>
          <p:spPr bwMode="auto">
            <a:xfrm>
              <a:off x="4829175" y="255588"/>
              <a:ext cx="288925" cy="288925"/>
            </a:xfrm>
            <a:custGeom>
              <a:avLst/>
              <a:gdLst>
                <a:gd name="T0" fmla="*/ 29 w 77"/>
                <a:gd name="T1" fmla="*/ 1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44 w 77"/>
                <a:gd name="T9" fmla="*/ 1 h 77"/>
                <a:gd name="T10" fmla="*/ 38 w 77"/>
                <a:gd name="T11" fmla="*/ 0 h 77"/>
                <a:gd name="T12" fmla="*/ 29 w 77"/>
                <a:gd name="T1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29" y="1"/>
                  </a:moveTo>
                  <a:cubicBezTo>
                    <a:pt x="12" y="6"/>
                    <a:pt x="0" y="21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9"/>
                    <a:pt x="62" y="3"/>
                    <a:pt x="44" y="1"/>
                  </a:cubicBezTo>
                  <a:cubicBezTo>
                    <a:pt x="42" y="0"/>
                    <a:pt x="40" y="0"/>
                    <a:pt x="38" y="0"/>
                  </a:cubicBezTo>
                  <a:cubicBezTo>
                    <a:pt x="35" y="0"/>
                    <a:pt x="32" y="1"/>
                    <a:pt x="29" y="1"/>
                  </a:cubicBezTo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2"/>
            <p:cNvSpPr/>
            <p:nvPr/>
          </p:nvSpPr>
          <p:spPr bwMode="auto">
            <a:xfrm>
              <a:off x="5148263" y="-304800"/>
              <a:ext cx="342900" cy="206375"/>
            </a:xfrm>
            <a:custGeom>
              <a:avLst/>
              <a:gdLst>
                <a:gd name="T0" fmla="*/ 88 w 91"/>
                <a:gd name="T1" fmla="*/ 12 h 55"/>
                <a:gd name="T2" fmla="*/ 68 w 91"/>
                <a:gd name="T3" fmla="*/ 3 h 55"/>
                <a:gd name="T4" fmla="*/ 11 w 91"/>
                <a:gd name="T5" fmla="*/ 23 h 55"/>
                <a:gd name="T6" fmla="*/ 0 w 91"/>
                <a:gd name="T7" fmla="*/ 35 h 55"/>
                <a:gd name="T8" fmla="*/ 1 w 91"/>
                <a:gd name="T9" fmla="*/ 43 h 55"/>
                <a:gd name="T10" fmla="*/ 5 w 91"/>
                <a:gd name="T11" fmla="*/ 50 h 55"/>
                <a:gd name="T12" fmla="*/ 21 w 91"/>
                <a:gd name="T13" fmla="*/ 53 h 55"/>
                <a:gd name="T14" fmla="*/ 79 w 91"/>
                <a:gd name="T15" fmla="*/ 32 h 55"/>
                <a:gd name="T16" fmla="*/ 88 w 91"/>
                <a:gd name="T1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55">
                  <a:moveTo>
                    <a:pt x="88" y="12"/>
                  </a:moveTo>
                  <a:cubicBezTo>
                    <a:pt x="85" y="4"/>
                    <a:pt x="77" y="0"/>
                    <a:pt x="68" y="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5" y="25"/>
                    <a:pt x="1" y="30"/>
                    <a:pt x="0" y="35"/>
                  </a:cubicBezTo>
                  <a:cubicBezTo>
                    <a:pt x="0" y="38"/>
                    <a:pt x="0" y="41"/>
                    <a:pt x="1" y="43"/>
                  </a:cubicBezTo>
                  <a:cubicBezTo>
                    <a:pt x="2" y="46"/>
                    <a:pt x="3" y="48"/>
                    <a:pt x="5" y="50"/>
                  </a:cubicBezTo>
                  <a:cubicBezTo>
                    <a:pt x="9" y="53"/>
                    <a:pt x="15" y="55"/>
                    <a:pt x="21" y="5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87" y="30"/>
                    <a:pt x="91" y="21"/>
                    <a:pt x="8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3"/>
            <p:cNvSpPr/>
            <p:nvPr/>
          </p:nvSpPr>
          <p:spPr bwMode="auto">
            <a:xfrm>
              <a:off x="6769100" y="-174625"/>
              <a:ext cx="244475" cy="433388"/>
            </a:xfrm>
            <a:custGeom>
              <a:avLst/>
              <a:gdLst>
                <a:gd name="T0" fmla="*/ 4 w 65"/>
                <a:gd name="T1" fmla="*/ 8 h 115"/>
                <a:gd name="T2" fmla="*/ 5 w 65"/>
                <a:gd name="T3" fmla="*/ 0 h 115"/>
                <a:gd name="T4" fmla="*/ 28 w 65"/>
                <a:gd name="T5" fmla="*/ 8 h 115"/>
                <a:gd name="T6" fmla="*/ 54 w 65"/>
                <a:gd name="T7" fmla="*/ 28 h 115"/>
                <a:gd name="T8" fmla="*/ 64 w 65"/>
                <a:gd name="T9" fmla="*/ 56 h 115"/>
                <a:gd name="T10" fmla="*/ 61 w 65"/>
                <a:gd name="T11" fmla="*/ 115 h 115"/>
                <a:gd name="T12" fmla="*/ 52 w 65"/>
                <a:gd name="T13" fmla="*/ 114 h 115"/>
                <a:gd name="T14" fmla="*/ 46 w 65"/>
                <a:gd name="T15" fmla="*/ 115 h 115"/>
                <a:gd name="T16" fmla="*/ 49 w 65"/>
                <a:gd name="T17" fmla="*/ 55 h 115"/>
                <a:gd name="T18" fmla="*/ 42 w 65"/>
                <a:gd name="T19" fmla="*/ 37 h 115"/>
                <a:gd name="T20" fmla="*/ 23 w 65"/>
                <a:gd name="T21" fmla="*/ 23 h 115"/>
                <a:gd name="T22" fmla="*/ 0 w 65"/>
                <a:gd name="T23" fmla="*/ 15 h 115"/>
                <a:gd name="T24" fmla="*/ 4 w 65"/>
                <a:gd name="T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15">
                  <a:moveTo>
                    <a:pt x="4" y="8"/>
                  </a:moveTo>
                  <a:cubicBezTo>
                    <a:pt x="5" y="6"/>
                    <a:pt x="5" y="3"/>
                    <a:pt x="5" y="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8" y="12"/>
                    <a:pt x="47" y="19"/>
                    <a:pt x="54" y="28"/>
                  </a:cubicBezTo>
                  <a:cubicBezTo>
                    <a:pt x="61" y="36"/>
                    <a:pt x="65" y="46"/>
                    <a:pt x="64" y="56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58" y="115"/>
                    <a:pt x="55" y="114"/>
                    <a:pt x="52" y="114"/>
                  </a:cubicBezTo>
                  <a:cubicBezTo>
                    <a:pt x="50" y="114"/>
                    <a:pt x="48" y="114"/>
                    <a:pt x="46" y="11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49"/>
                    <a:pt x="47" y="43"/>
                    <a:pt x="42" y="37"/>
                  </a:cubicBezTo>
                  <a:cubicBezTo>
                    <a:pt x="37" y="31"/>
                    <a:pt x="30" y="25"/>
                    <a:pt x="23" y="2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3"/>
                    <a:pt x="3" y="11"/>
                    <a:pt x="4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4"/>
            <p:cNvSpPr/>
            <p:nvPr/>
          </p:nvSpPr>
          <p:spPr bwMode="auto">
            <a:xfrm>
              <a:off x="6816725" y="255588"/>
              <a:ext cx="290512" cy="288925"/>
            </a:xfrm>
            <a:custGeom>
              <a:avLst/>
              <a:gdLst>
                <a:gd name="T0" fmla="*/ 48 w 77"/>
                <a:gd name="T1" fmla="*/ 1 h 77"/>
                <a:gd name="T2" fmla="*/ 77 w 77"/>
                <a:gd name="T3" fmla="*/ 39 h 77"/>
                <a:gd name="T4" fmla="*/ 39 w 77"/>
                <a:gd name="T5" fmla="*/ 77 h 77"/>
                <a:gd name="T6" fmla="*/ 0 w 77"/>
                <a:gd name="T7" fmla="*/ 39 h 77"/>
                <a:gd name="T8" fmla="*/ 33 w 77"/>
                <a:gd name="T9" fmla="*/ 1 h 77"/>
                <a:gd name="T10" fmla="*/ 39 w 77"/>
                <a:gd name="T11" fmla="*/ 0 h 77"/>
                <a:gd name="T12" fmla="*/ 48 w 77"/>
                <a:gd name="T1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48" y="1"/>
                  </a:moveTo>
                  <a:cubicBezTo>
                    <a:pt x="65" y="6"/>
                    <a:pt x="77" y="21"/>
                    <a:pt x="77" y="39"/>
                  </a:cubicBez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9"/>
                  </a:cubicBezTo>
                  <a:cubicBezTo>
                    <a:pt x="0" y="19"/>
                    <a:pt x="15" y="3"/>
                    <a:pt x="33" y="1"/>
                  </a:cubicBezTo>
                  <a:cubicBezTo>
                    <a:pt x="35" y="0"/>
                    <a:pt x="37" y="0"/>
                    <a:pt x="39" y="0"/>
                  </a:cubicBezTo>
                  <a:cubicBezTo>
                    <a:pt x="42" y="0"/>
                    <a:pt x="45" y="1"/>
                    <a:pt x="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5"/>
            <p:cNvSpPr/>
            <p:nvPr/>
          </p:nvSpPr>
          <p:spPr bwMode="auto">
            <a:xfrm>
              <a:off x="6445250" y="-304800"/>
              <a:ext cx="342900" cy="206375"/>
            </a:xfrm>
            <a:custGeom>
              <a:avLst/>
              <a:gdLst>
                <a:gd name="T0" fmla="*/ 3 w 91"/>
                <a:gd name="T1" fmla="*/ 12 h 55"/>
                <a:gd name="T2" fmla="*/ 23 w 91"/>
                <a:gd name="T3" fmla="*/ 3 h 55"/>
                <a:gd name="T4" fmla="*/ 81 w 91"/>
                <a:gd name="T5" fmla="*/ 23 h 55"/>
                <a:gd name="T6" fmla="*/ 91 w 91"/>
                <a:gd name="T7" fmla="*/ 35 h 55"/>
                <a:gd name="T8" fmla="*/ 90 w 91"/>
                <a:gd name="T9" fmla="*/ 43 h 55"/>
                <a:gd name="T10" fmla="*/ 86 w 91"/>
                <a:gd name="T11" fmla="*/ 50 h 55"/>
                <a:gd name="T12" fmla="*/ 70 w 91"/>
                <a:gd name="T13" fmla="*/ 53 h 55"/>
                <a:gd name="T14" fmla="*/ 12 w 91"/>
                <a:gd name="T15" fmla="*/ 32 h 55"/>
                <a:gd name="T16" fmla="*/ 3 w 91"/>
                <a:gd name="T1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55">
                  <a:moveTo>
                    <a:pt x="3" y="12"/>
                  </a:moveTo>
                  <a:cubicBezTo>
                    <a:pt x="6" y="4"/>
                    <a:pt x="14" y="0"/>
                    <a:pt x="23" y="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6" y="25"/>
                    <a:pt x="90" y="30"/>
                    <a:pt x="91" y="35"/>
                  </a:cubicBezTo>
                  <a:cubicBezTo>
                    <a:pt x="91" y="38"/>
                    <a:pt x="91" y="41"/>
                    <a:pt x="90" y="43"/>
                  </a:cubicBezTo>
                  <a:cubicBezTo>
                    <a:pt x="89" y="46"/>
                    <a:pt x="88" y="48"/>
                    <a:pt x="86" y="50"/>
                  </a:cubicBezTo>
                  <a:cubicBezTo>
                    <a:pt x="82" y="53"/>
                    <a:pt x="76" y="55"/>
                    <a:pt x="70" y="5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4" y="30"/>
                    <a:pt x="0" y="21"/>
                    <a:pt x="3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6"/>
            <p:cNvSpPr/>
            <p:nvPr/>
          </p:nvSpPr>
          <p:spPr bwMode="auto">
            <a:xfrm>
              <a:off x="3117850" y="401638"/>
              <a:ext cx="4437062" cy="793750"/>
            </a:xfrm>
            <a:custGeom>
              <a:avLst/>
              <a:gdLst>
                <a:gd name="T0" fmla="*/ 1428 w 2795"/>
                <a:gd name="T1" fmla="*/ 0 h 500"/>
                <a:gd name="T2" fmla="*/ 1345 w 2795"/>
                <a:gd name="T3" fmla="*/ 0 h 500"/>
                <a:gd name="T4" fmla="*/ 0 w 2795"/>
                <a:gd name="T5" fmla="*/ 0 h 500"/>
                <a:gd name="T6" fmla="*/ 50 w 2795"/>
                <a:gd name="T7" fmla="*/ 500 h 500"/>
                <a:gd name="T8" fmla="*/ 1345 w 2795"/>
                <a:gd name="T9" fmla="*/ 500 h 500"/>
                <a:gd name="T10" fmla="*/ 1428 w 2795"/>
                <a:gd name="T11" fmla="*/ 500 h 500"/>
                <a:gd name="T12" fmla="*/ 2743 w 2795"/>
                <a:gd name="T13" fmla="*/ 500 h 500"/>
                <a:gd name="T14" fmla="*/ 2795 w 2795"/>
                <a:gd name="T15" fmla="*/ 0 h 500"/>
                <a:gd name="T16" fmla="*/ 1428 w 2795"/>
                <a:gd name="T1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5" h="500">
                  <a:moveTo>
                    <a:pt x="1428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428" y="500"/>
                  </a:lnTo>
                  <a:lnTo>
                    <a:pt x="2743" y="500"/>
                  </a:lnTo>
                  <a:lnTo>
                    <a:pt x="2795" y="0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7"/>
            <p:cNvSpPr/>
            <p:nvPr/>
          </p:nvSpPr>
          <p:spPr bwMode="auto">
            <a:xfrm>
              <a:off x="3117850" y="401638"/>
              <a:ext cx="4437062" cy="793750"/>
            </a:xfrm>
            <a:custGeom>
              <a:avLst/>
              <a:gdLst>
                <a:gd name="T0" fmla="*/ 1428 w 2795"/>
                <a:gd name="T1" fmla="*/ 0 h 500"/>
                <a:gd name="T2" fmla="*/ 1345 w 2795"/>
                <a:gd name="T3" fmla="*/ 0 h 500"/>
                <a:gd name="T4" fmla="*/ 0 w 2795"/>
                <a:gd name="T5" fmla="*/ 0 h 500"/>
                <a:gd name="T6" fmla="*/ 50 w 2795"/>
                <a:gd name="T7" fmla="*/ 500 h 500"/>
                <a:gd name="T8" fmla="*/ 1345 w 2795"/>
                <a:gd name="T9" fmla="*/ 500 h 500"/>
                <a:gd name="T10" fmla="*/ 1428 w 2795"/>
                <a:gd name="T11" fmla="*/ 500 h 500"/>
                <a:gd name="T12" fmla="*/ 2743 w 2795"/>
                <a:gd name="T13" fmla="*/ 500 h 500"/>
                <a:gd name="T14" fmla="*/ 2795 w 2795"/>
                <a:gd name="T15" fmla="*/ 0 h 500"/>
                <a:gd name="T16" fmla="*/ 1428 w 2795"/>
                <a:gd name="T1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5" h="500">
                  <a:moveTo>
                    <a:pt x="1428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428" y="500"/>
                  </a:lnTo>
                  <a:lnTo>
                    <a:pt x="2743" y="500"/>
                  </a:lnTo>
                  <a:lnTo>
                    <a:pt x="2795" y="0"/>
                  </a:lnTo>
                  <a:lnTo>
                    <a:pt x="14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8"/>
            <p:cNvSpPr/>
            <p:nvPr/>
          </p:nvSpPr>
          <p:spPr bwMode="auto">
            <a:xfrm>
              <a:off x="3001963" y="327025"/>
              <a:ext cx="4665662" cy="74613"/>
            </a:xfrm>
            <a:custGeom>
              <a:avLst/>
              <a:gdLst>
                <a:gd name="T0" fmla="*/ 1487 w 2939"/>
                <a:gd name="T1" fmla="*/ 0 h 47"/>
                <a:gd name="T2" fmla="*/ 1433 w 2939"/>
                <a:gd name="T3" fmla="*/ 0 h 47"/>
                <a:gd name="T4" fmla="*/ 0 w 2939"/>
                <a:gd name="T5" fmla="*/ 0 h 47"/>
                <a:gd name="T6" fmla="*/ 0 w 2939"/>
                <a:gd name="T7" fmla="*/ 47 h 47"/>
                <a:gd name="T8" fmla="*/ 1433 w 2939"/>
                <a:gd name="T9" fmla="*/ 47 h 47"/>
                <a:gd name="T10" fmla="*/ 1487 w 2939"/>
                <a:gd name="T11" fmla="*/ 47 h 47"/>
                <a:gd name="T12" fmla="*/ 2939 w 2939"/>
                <a:gd name="T13" fmla="*/ 47 h 47"/>
                <a:gd name="T14" fmla="*/ 2939 w 2939"/>
                <a:gd name="T15" fmla="*/ 0 h 47"/>
                <a:gd name="T16" fmla="*/ 1487 w 2939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9" h="47">
                  <a:moveTo>
                    <a:pt x="1487" y="0"/>
                  </a:moveTo>
                  <a:lnTo>
                    <a:pt x="1433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433" y="47"/>
                  </a:lnTo>
                  <a:lnTo>
                    <a:pt x="1487" y="47"/>
                  </a:lnTo>
                  <a:lnTo>
                    <a:pt x="2939" y="47"/>
                  </a:lnTo>
                  <a:lnTo>
                    <a:pt x="2939" y="0"/>
                  </a:lnTo>
                  <a:lnTo>
                    <a:pt x="1487" y="0"/>
                  </a:ln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9"/>
            <p:cNvSpPr/>
            <p:nvPr/>
          </p:nvSpPr>
          <p:spPr bwMode="auto">
            <a:xfrm>
              <a:off x="3001963" y="327025"/>
              <a:ext cx="4665662" cy="74613"/>
            </a:xfrm>
            <a:custGeom>
              <a:avLst/>
              <a:gdLst>
                <a:gd name="T0" fmla="*/ 1487 w 2939"/>
                <a:gd name="T1" fmla="*/ 0 h 47"/>
                <a:gd name="T2" fmla="*/ 1433 w 2939"/>
                <a:gd name="T3" fmla="*/ 0 h 47"/>
                <a:gd name="T4" fmla="*/ 0 w 2939"/>
                <a:gd name="T5" fmla="*/ 0 h 47"/>
                <a:gd name="T6" fmla="*/ 0 w 2939"/>
                <a:gd name="T7" fmla="*/ 47 h 47"/>
                <a:gd name="T8" fmla="*/ 1433 w 2939"/>
                <a:gd name="T9" fmla="*/ 47 h 47"/>
                <a:gd name="T10" fmla="*/ 1487 w 2939"/>
                <a:gd name="T11" fmla="*/ 47 h 47"/>
                <a:gd name="T12" fmla="*/ 2939 w 2939"/>
                <a:gd name="T13" fmla="*/ 47 h 47"/>
                <a:gd name="T14" fmla="*/ 2939 w 2939"/>
                <a:gd name="T15" fmla="*/ 0 h 47"/>
                <a:gd name="T16" fmla="*/ 1487 w 2939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9" h="47">
                  <a:moveTo>
                    <a:pt x="1487" y="0"/>
                  </a:moveTo>
                  <a:lnTo>
                    <a:pt x="1433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433" y="47"/>
                  </a:lnTo>
                  <a:lnTo>
                    <a:pt x="1487" y="47"/>
                  </a:lnTo>
                  <a:lnTo>
                    <a:pt x="2939" y="47"/>
                  </a:lnTo>
                  <a:lnTo>
                    <a:pt x="2939" y="0"/>
                  </a:lnTo>
                  <a:lnTo>
                    <a:pt x="14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0"/>
            <p:cNvSpPr/>
            <p:nvPr/>
          </p:nvSpPr>
          <p:spPr bwMode="auto">
            <a:xfrm>
              <a:off x="3117850" y="401638"/>
              <a:ext cx="2200275" cy="793750"/>
            </a:xfrm>
            <a:custGeom>
              <a:avLst/>
              <a:gdLst>
                <a:gd name="T0" fmla="*/ 1386 w 1386"/>
                <a:gd name="T1" fmla="*/ 0 h 500"/>
                <a:gd name="T2" fmla="*/ 1345 w 1386"/>
                <a:gd name="T3" fmla="*/ 0 h 500"/>
                <a:gd name="T4" fmla="*/ 0 w 1386"/>
                <a:gd name="T5" fmla="*/ 0 h 500"/>
                <a:gd name="T6" fmla="*/ 50 w 1386"/>
                <a:gd name="T7" fmla="*/ 500 h 500"/>
                <a:gd name="T8" fmla="*/ 1345 w 1386"/>
                <a:gd name="T9" fmla="*/ 500 h 500"/>
                <a:gd name="T10" fmla="*/ 1386 w 1386"/>
                <a:gd name="T11" fmla="*/ 500 h 500"/>
                <a:gd name="T12" fmla="*/ 1386 w 1386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6" h="500">
                  <a:moveTo>
                    <a:pt x="1386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386" y="500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8B6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1"/>
            <p:cNvSpPr/>
            <p:nvPr/>
          </p:nvSpPr>
          <p:spPr bwMode="auto">
            <a:xfrm>
              <a:off x="3117850" y="401638"/>
              <a:ext cx="2200275" cy="793750"/>
            </a:xfrm>
            <a:custGeom>
              <a:avLst/>
              <a:gdLst>
                <a:gd name="T0" fmla="*/ 1386 w 1386"/>
                <a:gd name="T1" fmla="*/ 0 h 500"/>
                <a:gd name="T2" fmla="*/ 1345 w 1386"/>
                <a:gd name="T3" fmla="*/ 0 h 500"/>
                <a:gd name="T4" fmla="*/ 0 w 1386"/>
                <a:gd name="T5" fmla="*/ 0 h 500"/>
                <a:gd name="T6" fmla="*/ 50 w 1386"/>
                <a:gd name="T7" fmla="*/ 500 h 500"/>
                <a:gd name="T8" fmla="*/ 1345 w 1386"/>
                <a:gd name="T9" fmla="*/ 500 h 500"/>
                <a:gd name="T10" fmla="*/ 1386 w 1386"/>
                <a:gd name="T11" fmla="*/ 500 h 500"/>
                <a:gd name="T12" fmla="*/ 1386 w 1386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6" h="500">
                  <a:moveTo>
                    <a:pt x="1386" y="0"/>
                  </a:moveTo>
                  <a:lnTo>
                    <a:pt x="1345" y="0"/>
                  </a:lnTo>
                  <a:lnTo>
                    <a:pt x="0" y="0"/>
                  </a:lnTo>
                  <a:lnTo>
                    <a:pt x="50" y="500"/>
                  </a:lnTo>
                  <a:lnTo>
                    <a:pt x="1345" y="500"/>
                  </a:lnTo>
                  <a:lnTo>
                    <a:pt x="1386" y="500"/>
                  </a:lnTo>
                  <a:lnTo>
                    <a:pt x="1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2"/>
            <p:cNvSpPr/>
            <p:nvPr/>
          </p:nvSpPr>
          <p:spPr bwMode="auto">
            <a:xfrm>
              <a:off x="3001963" y="327025"/>
              <a:ext cx="2316162" cy="74613"/>
            </a:xfrm>
            <a:custGeom>
              <a:avLst/>
              <a:gdLst>
                <a:gd name="T0" fmla="*/ 1459 w 1459"/>
                <a:gd name="T1" fmla="*/ 0 h 47"/>
                <a:gd name="T2" fmla="*/ 1433 w 1459"/>
                <a:gd name="T3" fmla="*/ 0 h 47"/>
                <a:gd name="T4" fmla="*/ 1430 w 1459"/>
                <a:gd name="T5" fmla="*/ 0 h 47"/>
                <a:gd name="T6" fmla="*/ 1371 w 1459"/>
                <a:gd name="T7" fmla="*/ 0 h 47"/>
                <a:gd name="T8" fmla="*/ 1321 w 1459"/>
                <a:gd name="T9" fmla="*/ 0 h 47"/>
                <a:gd name="T10" fmla="*/ 1163 w 1459"/>
                <a:gd name="T11" fmla="*/ 0 h 47"/>
                <a:gd name="T12" fmla="*/ 845 w 1459"/>
                <a:gd name="T13" fmla="*/ 0 h 47"/>
                <a:gd name="T14" fmla="*/ 786 w 1459"/>
                <a:gd name="T15" fmla="*/ 0 h 47"/>
                <a:gd name="T16" fmla="*/ 781 w 1459"/>
                <a:gd name="T17" fmla="*/ 0 h 47"/>
                <a:gd name="T18" fmla="*/ 706 w 1459"/>
                <a:gd name="T19" fmla="*/ 0 h 47"/>
                <a:gd name="T20" fmla="*/ 698 w 1459"/>
                <a:gd name="T21" fmla="*/ 0 h 47"/>
                <a:gd name="T22" fmla="*/ 642 w 1459"/>
                <a:gd name="T23" fmla="*/ 0 h 47"/>
                <a:gd name="T24" fmla="*/ 504 w 1459"/>
                <a:gd name="T25" fmla="*/ 0 h 47"/>
                <a:gd name="T26" fmla="*/ 346 w 1459"/>
                <a:gd name="T27" fmla="*/ 0 h 47"/>
                <a:gd name="T28" fmla="*/ 0 w 1459"/>
                <a:gd name="T29" fmla="*/ 0 h 47"/>
                <a:gd name="T30" fmla="*/ 0 w 1459"/>
                <a:gd name="T31" fmla="*/ 47 h 47"/>
                <a:gd name="T32" fmla="*/ 73 w 1459"/>
                <a:gd name="T33" fmla="*/ 47 h 47"/>
                <a:gd name="T34" fmla="*/ 1433 w 1459"/>
                <a:gd name="T35" fmla="*/ 47 h 47"/>
                <a:gd name="T36" fmla="*/ 1459 w 1459"/>
                <a:gd name="T37" fmla="*/ 47 h 47"/>
                <a:gd name="T38" fmla="*/ 1459 w 1459"/>
                <a:gd name="T3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9" h="47">
                  <a:moveTo>
                    <a:pt x="1459" y="0"/>
                  </a:moveTo>
                  <a:lnTo>
                    <a:pt x="1433" y="0"/>
                  </a:lnTo>
                  <a:lnTo>
                    <a:pt x="1430" y="0"/>
                  </a:lnTo>
                  <a:lnTo>
                    <a:pt x="1371" y="0"/>
                  </a:lnTo>
                  <a:lnTo>
                    <a:pt x="1321" y="0"/>
                  </a:lnTo>
                  <a:lnTo>
                    <a:pt x="1163" y="0"/>
                  </a:lnTo>
                  <a:lnTo>
                    <a:pt x="845" y="0"/>
                  </a:lnTo>
                  <a:lnTo>
                    <a:pt x="786" y="0"/>
                  </a:lnTo>
                  <a:lnTo>
                    <a:pt x="781" y="0"/>
                  </a:lnTo>
                  <a:lnTo>
                    <a:pt x="706" y="0"/>
                  </a:lnTo>
                  <a:lnTo>
                    <a:pt x="698" y="0"/>
                  </a:lnTo>
                  <a:lnTo>
                    <a:pt x="642" y="0"/>
                  </a:lnTo>
                  <a:lnTo>
                    <a:pt x="504" y="0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73" y="47"/>
                  </a:lnTo>
                  <a:lnTo>
                    <a:pt x="1433" y="47"/>
                  </a:lnTo>
                  <a:lnTo>
                    <a:pt x="1459" y="47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rgbClr val="6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3"/>
            <p:cNvSpPr/>
            <p:nvPr/>
          </p:nvSpPr>
          <p:spPr bwMode="auto">
            <a:xfrm>
              <a:off x="3001963" y="327025"/>
              <a:ext cx="2316162" cy="74613"/>
            </a:xfrm>
            <a:custGeom>
              <a:avLst/>
              <a:gdLst>
                <a:gd name="T0" fmla="*/ 1459 w 1459"/>
                <a:gd name="T1" fmla="*/ 0 h 47"/>
                <a:gd name="T2" fmla="*/ 1433 w 1459"/>
                <a:gd name="T3" fmla="*/ 0 h 47"/>
                <a:gd name="T4" fmla="*/ 1430 w 1459"/>
                <a:gd name="T5" fmla="*/ 0 h 47"/>
                <a:gd name="T6" fmla="*/ 1371 w 1459"/>
                <a:gd name="T7" fmla="*/ 0 h 47"/>
                <a:gd name="T8" fmla="*/ 1321 w 1459"/>
                <a:gd name="T9" fmla="*/ 0 h 47"/>
                <a:gd name="T10" fmla="*/ 1163 w 1459"/>
                <a:gd name="T11" fmla="*/ 0 h 47"/>
                <a:gd name="T12" fmla="*/ 845 w 1459"/>
                <a:gd name="T13" fmla="*/ 0 h 47"/>
                <a:gd name="T14" fmla="*/ 786 w 1459"/>
                <a:gd name="T15" fmla="*/ 0 h 47"/>
                <a:gd name="T16" fmla="*/ 781 w 1459"/>
                <a:gd name="T17" fmla="*/ 0 h 47"/>
                <a:gd name="T18" fmla="*/ 706 w 1459"/>
                <a:gd name="T19" fmla="*/ 0 h 47"/>
                <a:gd name="T20" fmla="*/ 698 w 1459"/>
                <a:gd name="T21" fmla="*/ 0 h 47"/>
                <a:gd name="T22" fmla="*/ 642 w 1459"/>
                <a:gd name="T23" fmla="*/ 0 h 47"/>
                <a:gd name="T24" fmla="*/ 504 w 1459"/>
                <a:gd name="T25" fmla="*/ 0 h 47"/>
                <a:gd name="T26" fmla="*/ 346 w 1459"/>
                <a:gd name="T27" fmla="*/ 0 h 47"/>
                <a:gd name="T28" fmla="*/ 0 w 1459"/>
                <a:gd name="T29" fmla="*/ 0 h 47"/>
                <a:gd name="T30" fmla="*/ 0 w 1459"/>
                <a:gd name="T31" fmla="*/ 47 h 47"/>
                <a:gd name="T32" fmla="*/ 73 w 1459"/>
                <a:gd name="T33" fmla="*/ 47 h 47"/>
                <a:gd name="T34" fmla="*/ 1433 w 1459"/>
                <a:gd name="T35" fmla="*/ 47 h 47"/>
                <a:gd name="T36" fmla="*/ 1459 w 1459"/>
                <a:gd name="T37" fmla="*/ 47 h 47"/>
                <a:gd name="T38" fmla="*/ 1459 w 1459"/>
                <a:gd name="T3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9" h="47">
                  <a:moveTo>
                    <a:pt x="1459" y="0"/>
                  </a:moveTo>
                  <a:lnTo>
                    <a:pt x="1433" y="0"/>
                  </a:lnTo>
                  <a:lnTo>
                    <a:pt x="1430" y="0"/>
                  </a:lnTo>
                  <a:lnTo>
                    <a:pt x="1371" y="0"/>
                  </a:lnTo>
                  <a:lnTo>
                    <a:pt x="1321" y="0"/>
                  </a:lnTo>
                  <a:lnTo>
                    <a:pt x="1163" y="0"/>
                  </a:lnTo>
                  <a:lnTo>
                    <a:pt x="845" y="0"/>
                  </a:lnTo>
                  <a:lnTo>
                    <a:pt x="786" y="0"/>
                  </a:lnTo>
                  <a:lnTo>
                    <a:pt x="781" y="0"/>
                  </a:lnTo>
                  <a:lnTo>
                    <a:pt x="706" y="0"/>
                  </a:lnTo>
                  <a:lnTo>
                    <a:pt x="698" y="0"/>
                  </a:lnTo>
                  <a:lnTo>
                    <a:pt x="642" y="0"/>
                  </a:lnTo>
                  <a:lnTo>
                    <a:pt x="504" y="0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73" y="47"/>
                  </a:lnTo>
                  <a:lnTo>
                    <a:pt x="1433" y="47"/>
                  </a:lnTo>
                  <a:lnTo>
                    <a:pt x="1459" y="47"/>
                  </a:lnTo>
                  <a:lnTo>
                    <a:pt x="14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2846A676A8FF4378111787D5B5D6A64F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525" y="208280"/>
            <a:ext cx="1473835" cy="147383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61350" y="1370965"/>
            <a:ext cx="3924300" cy="3991610"/>
          </a:xfrm>
          <a:prstGeom prst="rect">
            <a:avLst/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1395730"/>
            <a:ext cx="3924300" cy="3991610"/>
          </a:xfrm>
          <a:prstGeom prst="rect">
            <a:avLst/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 descr="IMG_20191025_110010"/>
          <p:cNvPicPr>
            <a:picLocks noChangeAspect="1"/>
          </p:cNvPicPr>
          <p:nvPr/>
        </p:nvPicPr>
        <p:blipFill>
          <a:blip r:embed="rId1"/>
          <a:srcRect l="5060" t="-398" r="42143" b="398"/>
          <a:stretch>
            <a:fillRect/>
          </a:stretch>
        </p:blipFill>
        <p:spPr>
          <a:xfrm rot="5400000">
            <a:off x="4131310" y="226695"/>
            <a:ext cx="4007485" cy="6295390"/>
          </a:xfrm>
          <a:prstGeom prst="rect">
            <a:avLst/>
          </a:prstGeom>
        </p:spPr>
      </p:pic>
      <p:sp>
        <p:nvSpPr>
          <p:cNvPr id="23" name="直角三角形 22"/>
          <p:cNvSpPr/>
          <p:nvPr/>
        </p:nvSpPr>
        <p:spPr>
          <a:xfrm rot="13481815">
            <a:off x="2444750" y="2109788"/>
            <a:ext cx="1023938" cy="1025525"/>
          </a:xfrm>
          <a:prstGeom prst="rtTriangle">
            <a:avLst/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15"/>
          <p:cNvSpPr>
            <a:spLocks noChangeArrowheads="1"/>
          </p:cNvSpPr>
          <p:nvPr/>
        </p:nvSpPr>
        <p:spPr bwMode="auto">
          <a:xfrm>
            <a:off x="142240" y="3347720"/>
            <a:ext cx="2736850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所从事的岗位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、公司领域、公司性质、所需要的技术或和软件、加班情况、出差情况、职业能力重要性等。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16"/>
          <p:cNvSpPr>
            <a:spLocks noChangeArrowheads="1"/>
          </p:cNvSpPr>
          <p:nvPr/>
        </p:nvSpPr>
        <p:spPr bwMode="auto">
          <a:xfrm>
            <a:off x="243205" y="1548130"/>
            <a:ext cx="27844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ICT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职业人从业能力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调查问卷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42888" y="2486660"/>
            <a:ext cx="2524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18"/>
          <p:cNvSpPr>
            <a:spLocks noChangeArrowheads="1"/>
          </p:cNvSpPr>
          <p:nvPr/>
        </p:nvSpPr>
        <p:spPr bwMode="auto">
          <a:xfrm>
            <a:off x="9443720" y="3220720"/>
            <a:ext cx="2747963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微软雅黑" panose="020B0503020204020204" pitchFamily="34" charset="-122"/>
              </a:rPr>
              <a:t>来自不同公司</a:t>
            </a:r>
            <a:endParaRPr lang="zh-CN" altLang="en-US" sz="2000" dirty="0">
              <a:solidFill>
                <a:schemeClr val="bg1"/>
              </a:solidFill>
              <a:latin typeface="+mn-ea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微软雅黑" panose="020B0503020204020204" pitchFamily="34" charset="-122"/>
              </a:rPr>
              <a:t>来自不同工作</a:t>
            </a:r>
            <a:endParaRPr lang="zh-CN" altLang="en-US" sz="2000" dirty="0">
              <a:solidFill>
                <a:schemeClr val="bg1"/>
              </a:solidFill>
              <a:latin typeface="+mn-ea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微软雅黑" panose="020B0503020204020204" pitchFamily="34" charset="-122"/>
              </a:rPr>
              <a:t>来自不同行业</a:t>
            </a:r>
            <a:endParaRPr lang="zh-CN" altLang="en-US" sz="2000" dirty="0">
              <a:solidFill>
                <a:schemeClr val="bg1"/>
              </a:solidFill>
              <a:latin typeface="+mn-ea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微软雅黑" panose="020B0503020204020204" pitchFamily="34" charset="-122"/>
              </a:rPr>
              <a:t>来自不同职业</a:t>
            </a:r>
            <a:endParaRPr lang="zh-CN" altLang="en-US" sz="2000" dirty="0">
              <a:solidFill>
                <a:schemeClr val="bg1"/>
              </a:solidFill>
              <a:latin typeface="+mn-ea"/>
              <a:ea typeface="微软雅黑" panose="020B0503020204020204" pitchFamily="34" charset="-122"/>
            </a:endParaRPr>
          </a:p>
        </p:txBody>
      </p:sp>
      <p:sp>
        <p:nvSpPr>
          <p:cNvPr id="33" name="矩形 19"/>
          <p:cNvSpPr>
            <a:spLocks noChangeArrowheads="1"/>
          </p:cNvSpPr>
          <p:nvPr/>
        </p:nvSpPr>
        <p:spPr bwMode="auto">
          <a:xfrm>
            <a:off x="9522460" y="1732915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</a:t>
            </a:r>
            <a:r>
              <a:rPr 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9443403" y="2378075"/>
            <a:ext cx="2525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Number_1"/>
          <p:cNvSpPr/>
          <p:nvPr>
            <p:custDataLst>
              <p:tags r:id="rId2"/>
            </p:custDataLst>
          </p:nvPr>
        </p:nvSpPr>
        <p:spPr>
          <a:xfrm>
            <a:off x="142104" y="147803"/>
            <a:ext cx="49895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en-US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MH_Entry_1"/>
          <p:cNvSpPr/>
          <p:nvPr>
            <p:custDataLst>
              <p:tags r:id="rId3"/>
            </p:custDataLst>
          </p:nvPr>
        </p:nvSpPr>
        <p:spPr>
          <a:xfrm>
            <a:off x="718525" y="147803"/>
            <a:ext cx="402759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图文框 3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直角三角形 3"/>
          <p:cNvSpPr/>
          <p:nvPr/>
        </p:nvSpPr>
        <p:spPr>
          <a:xfrm rot="8118185" flipH="1">
            <a:off x="8788400" y="2257108"/>
            <a:ext cx="1023938" cy="1025525"/>
          </a:xfrm>
          <a:prstGeom prst="rtTriangle">
            <a:avLst/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26035" y="2066290"/>
            <a:ext cx="12244388" cy="4211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41780" y="5563235"/>
            <a:ext cx="4081780" cy="2006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48"/>
          <p:cNvSpPr>
            <a:spLocks noChangeArrowheads="1"/>
          </p:cNvSpPr>
          <p:nvPr/>
        </p:nvSpPr>
        <p:spPr bwMode="auto">
          <a:xfrm>
            <a:off x="6381750" y="1728470"/>
            <a:ext cx="5161280" cy="372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buNone/>
            </a:pPr>
            <a:r>
              <a:rPr lang="zh-CN" sz="4000" dirty="0">
                <a:solidFill>
                  <a:srgbClr val="374E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公司领域：</a:t>
            </a:r>
            <a:endParaRPr lang="zh-CN" sz="4000" dirty="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None/>
            </a:pPr>
            <a:endParaRPr 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buNone/>
            </a:pPr>
            <a:r>
              <a:rPr 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软件园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行业发达，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buNone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其他公司领域并存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buNone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公司类型以先进的电子行业为主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eaLnBrk="1" hangingPunct="1"/>
            <a:endParaRPr lang="zh-CN" altLang="en-US" sz="2800" dirty="0">
              <a:solidFill>
                <a:srgbClr val="374E7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7" name="MH_Number_1"/>
          <p:cNvSpPr/>
          <p:nvPr>
            <p:custDataLst>
              <p:tags r:id="rId1"/>
            </p:custDataLst>
          </p:nvPr>
        </p:nvSpPr>
        <p:spPr>
          <a:xfrm>
            <a:off x="131944" y="191618"/>
            <a:ext cx="49895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en-US" altLang="zh-CN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MH_Entry_1"/>
          <p:cNvSpPr/>
          <p:nvPr>
            <p:custDataLst>
              <p:tags r:id="rId2"/>
            </p:custDataLst>
          </p:nvPr>
        </p:nvSpPr>
        <p:spPr>
          <a:xfrm>
            <a:off x="708365" y="191618"/>
            <a:ext cx="4027591" cy="498614"/>
          </a:xfrm>
          <a:prstGeom prst="rect">
            <a:avLst/>
          </a:prstGeom>
          <a:solidFill>
            <a:srgbClr val="FDC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图文框 33"/>
          <p:cNvSpPr/>
          <p:nvPr/>
        </p:nvSpPr>
        <p:spPr>
          <a:xfrm>
            <a:off x="-10160" y="43815"/>
            <a:ext cx="12192000" cy="6858000"/>
          </a:xfrm>
          <a:prstGeom prst="frame">
            <a:avLst>
              <a:gd name="adj1" fmla="val 1324"/>
            </a:avLst>
          </a:prstGeom>
          <a:solidFill>
            <a:srgbClr val="37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80" y="1602105"/>
            <a:ext cx="4090035" cy="397573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4A0E7A5-0A24-4D61-9508-924FF6668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0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2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4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6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8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9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0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2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4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6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8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9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2"/>
</p:tagLst>
</file>

<file path=ppt/tags/tag30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2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4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6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2"/>
</p:tagLst>
</file>

<file path=ppt/tags/tag5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6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2"/>
</p:tagLst>
</file>

<file path=ppt/tags/tag8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2"/>
</p:tagLst>
</file>

<file path=ppt/tags/tag9.xml><?xml version="1.0" encoding="utf-8"?>
<p:tagLst xmlns:p="http://schemas.openxmlformats.org/presentationml/2006/main">
  <p:tag name="MH" val="20150516230504"/>
  <p:tag name="MH_LIBRARY" val="CONTENTS"/>
  <p:tag name="MH_TYPE" val="OTHERS"/>
  <p:tag name="ID" val="54581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E7E6E6"/>
    </a:dk2>
    <a:lt2>
      <a:srgbClr val="FAFBFD"/>
    </a:lt2>
    <a:accent1>
      <a:srgbClr val="F66D6D"/>
    </a:accent1>
    <a:accent2>
      <a:srgbClr val="DBB471"/>
    </a:accent2>
    <a:accent3>
      <a:srgbClr val="CDCBBB"/>
    </a:accent3>
    <a:accent4>
      <a:srgbClr val="565654"/>
    </a:accent4>
    <a:accent5>
      <a:srgbClr val="72ADB1"/>
    </a:accent5>
    <a:accent6>
      <a:srgbClr val="D3D4D6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WPS 演示</Application>
  <PresentationFormat>宽屏</PresentationFormat>
  <Paragraphs>251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Calibri</vt:lpstr>
      <vt:lpstr>Calibri</vt:lpstr>
      <vt:lpstr>Agency FB</vt:lpstr>
      <vt:lpstr>Times New Roman</vt:lpstr>
      <vt:lpstr>Arial Narrow</vt:lpstr>
      <vt:lpstr>Wingdings</vt:lpstr>
      <vt:lpstr>Impact</vt:lpstr>
      <vt:lpstr>Arial Unicode MS</vt:lpstr>
      <vt:lpstr>Calibri Light</vt:lpstr>
      <vt:lpstr>Open Sans Light</vt:lpstr>
      <vt:lpstr>Open Sans</vt:lpstr>
      <vt:lpstr>幼圆</vt:lpstr>
      <vt:lpstr>Cordia New</vt:lpstr>
      <vt:lpstr>Segoe Print</vt:lpstr>
      <vt:lpstr>等线</vt:lpstr>
      <vt:lpstr>微软简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xiaofan Zhou</dc:creator>
  <cp:lastModifiedBy>长江邓鸿伟</cp:lastModifiedBy>
  <cp:revision>85</cp:revision>
  <dcterms:created xsi:type="dcterms:W3CDTF">2015-10-10T04:03:00Z</dcterms:created>
  <dcterms:modified xsi:type="dcterms:W3CDTF">2019-11-04T03:15:49Z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